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2" r:id="rId9"/>
    <p:sldId id="263" r:id="rId10"/>
    <p:sldId id="264" r:id="rId11"/>
    <p:sldId id="267" r:id="rId12"/>
    <p:sldId id="265" r:id="rId13"/>
    <p:sldId id="266" r:id="rId14"/>
    <p:sldId id="268" r:id="rId15"/>
    <p:sldId id="269" r:id="rId16"/>
    <p:sldId id="274" r:id="rId17"/>
    <p:sldId id="270" r:id="rId18"/>
    <p:sldId id="271" r:id="rId19"/>
    <p:sldId id="272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2FE383-DCB5-4674-A36D-3A9CD5BB1725}" type="datetimeFigureOut">
              <a:rPr lang="pl-PL" smtClean="0"/>
              <a:t>2015-11-09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F67183-4A5C-418B-BC4D-E2893BFD3A4A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67183-4A5C-418B-BC4D-E2893BFD3A4A}" type="slidenum">
              <a:rPr lang="pl-PL" smtClean="0"/>
              <a:t>10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2015-11-09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2015-11-09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2015-11-09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2015-11-09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2015-11-09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2015-11-09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2015-11-09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2015-11-09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2015-11-09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2015-11-09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2015-11-09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2015-11-09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Programowanie aplikacji mobilnych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Dr inż. Michał Kruk</a:t>
            </a:r>
            <a:endParaRPr lang="pl-P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Layout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Plik </a:t>
            </a:r>
            <a:r>
              <a:rPr lang="pl-PL" smtClean="0"/>
              <a:t>main.xml</a:t>
            </a:r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348880"/>
            <a:ext cx="553402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Layout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204864"/>
            <a:ext cx="5667375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Relative</a:t>
            </a:r>
            <a:r>
              <a:rPr lang="pl-PL" dirty="0" smtClean="0"/>
              <a:t> </a:t>
            </a:r>
            <a:r>
              <a:rPr lang="pl-PL" dirty="0" err="1" smtClean="0"/>
              <a:t>layout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Elementy układają się zależnie od innych elementów. </a:t>
            </a:r>
            <a:endParaRPr lang="pl-P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636912"/>
            <a:ext cx="403244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Frame</a:t>
            </a:r>
            <a:r>
              <a:rPr lang="pl-PL" dirty="0" smtClean="0"/>
              <a:t> </a:t>
            </a:r>
            <a:r>
              <a:rPr lang="pl-PL" dirty="0" err="1" smtClean="0"/>
              <a:t>layout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742950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Activity</a:t>
            </a:r>
            <a:r>
              <a:rPr lang="pl-PL" dirty="0" smtClean="0"/>
              <a:t> - cykl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pl-PL" dirty="0" smtClean="0"/>
              <a:t>Istnieją 4 stany w których może znajdować się </a:t>
            </a:r>
            <a:r>
              <a:rPr lang="pl-PL" dirty="0" err="1" smtClean="0"/>
              <a:t>Activity</a:t>
            </a:r>
            <a:r>
              <a:rPr lang="pl-PL" dirty="0" smtClean="0"/>
              <a:t>: </a:t>
            </a:r>
          </a:p>
          <a:p>
            <a:r>
              <a:rPr lang="pl-PL" dirty="0" smtClean="0"/>
              <a:t>Działająca na ekranie</a:t>
            </a:r>
          </a:p>
          <a:p>
            <a:r>
              <a:rPr lang="pl-PL" dirty="0" smtClean="0"/>
              <a:t>Utraciła </a:t>
            </a:r>
            <a:r>
              <a:rPr lang="pl-PL" dirty="0" err="1" smtClean="0"/>
              <a:t>focus</a:t>
            </a:r>
            <a:r>
              <a:rPr lang="pl-PL" dirty="0" smtClean="0"/>
              <a:t>, ale jest nadal widoczna, na przykład po pojawieniu się </a:t>
            </a:r>
            <a:r>
              <a:rPr lang="pl-PL" dirty="0" err="1" smtClean="0"/>
              <a:t>pop-upa</a:t>
            </a:r>
            <a:r>
              <a:rPr lang="pl-PL" dirty="0" smtClean="0"/>
              <a:t>.</a:t>
            </a:r>
          </a:p>
          <a:p>
            <a:r>
              <a:rPr lang="pl-PL" dirty="0" smtClean="0"/>
              <a:t>Zatrzymana - działająca, ale niewidoczna. Po przejściu do innego </a:t>
            </a:r>
            <a:r>
              <a:rPr lang="pl-PL" dirty="0" err="1" smtClean="0"/>
              <a:t>Activity</a:t>
            </a:r>
            <a:r>
              <a:rPr lang="pl-PL" dirty="0" smtClean="0"/>
              <a:t> aktualny stan jest przetrzymywany w pamięci. Istnieje jednak możliwość, że system będzie potrzebował więcej wolnej pamięci i "zabije" takie </a:t>
            </a:r>
            <a:r>
              <a:rPr lang="pl-PL" dirty="0" err="1" smtClean="0"/>
              <a:t>Activity</a:t>
            </a:r>
            <a:r>
              <a:rPr lang="pl-PL" dirty="0" smtClean="0"/>
              <a:t>. Wtedy musi zostać ono od nowa stworzone i wszystkie niezapisane zmiany zostaną utracone. Tutaj możemy sobie radzić zapisując je uprzednio w </a:t>
            </a:r>
            <a:r>
              <a:rPr lang="pl-PL" dirty="0" err="1" smtClean="0"/>
              <a:t>onPause</a:t>
            </a:r>
            <a:r>
              <a:rPr lang="pl-PL" dirty="0" smtClean="0"/>
              <a:t>() i wczytując w </a:t>
            </a:r>
            <a:r>
              <a:rPr lang="pl-PL" dirty="0" err="1" smtClean="0"/>
              <a:t>onCreate</a:t>
            </a:r>
            <a:r>
              <a:rPr lang="pl-PL" dirty="0" smtClean="0"/>
              <a:t>()</a:t>
            </a:r>
          </a:p>
          <a:p>
            <a:r>
              <a:rPr lang="pl-PL" dirty="0" smtClean="0"/>
              <a:t>Wyłączona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Cykl życia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1" y="1592072"/>
            <a:ext cx="3600400" cy="4554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Autoimport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File -&gt; </a:t>
            </a:r>
            <a:r>
              <a:rPr lang="pl-PL" dirty="0" err="1" smtClean="0"/>
              <a:t>Settings</a:t>
            </a:r>
            <a:r>
              <a:rPr lang="pl-PL" dirty="0" smtClean="0"/>
              <a:t> -&gt; </a:t>
            </a:r>
            <a:r>
              <a:rPr lang="pl-PL" dirty="0" err="1" smtClean="0"/>
              <a:t>Editor</a:t>
            </a:r>
            <a:r>
              <a:rPr lang="pl-PL" dirty="0" smtClean="0"/>
              <a:t> -&gt; General -&gt; Auto Import -&gt; Java</a:t>
            </a:r>
            <a:endParaRPr lang="pl-P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Dostęp do obiektów z kodu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pl-PL" b="1" dirty="0" smtClean="0"/>
              <a:t>	</a:t>
            </a:r>
            <a:r>
              <a:rPr lang="pl-PL" b="1" dirty="0" err="1" smtClean="0"/>
              <a:t>package</a:t>
            </a:r>
            <a:r>
              <a:rPr lang="pl-PL" b="1" dirty="0" smtClean="0"/>
              <a:t> </a:t>
            </a:r>
            <a:r>
              <a:rPr lang="pl-PL" dirty="0" err="1" smtClean="0"/>
              <a:t>com.example.krukm.myapplication</a:t>
            </a:r>
            <a:r>
              <a:rPr lang="pl-PL" dirty="0" smtClean="0"/>
              <a:t>;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err="1" smtClean="0"/>
              <a:t>android.os.Bundle</a:t>
            </a:r>
            <a:r>
              <a:rPr lang="pl-PL" dirty="0" smtClean="0"/>
              <a:t>;</a:t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smtClean="0"/>
              <a:t>android.support.v7.app.AppCompatActivity;</a:t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smtClean="0"/>
              <a:t>android.support.v7.widget.Toolbar;</a:t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err="1" smtClean="0"/>
              <a:t>android.view.View</a:t>
            </a:r>
            <a:r>
              <a:rPr lang="pl-PL" dirty="0" smtClean="0"/>
              <a:t>;</a:t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err="1" smtClean="0"/>
              <a:t>android.widget.Button</a:t>
            </a:r>
            <a:r>
              <a:rPr lang="pl-PL" dirty="0" smtClean="0"/>
              <a:t>;</a:t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err="1" smtClean="0"/>
              <a:t>android.widget.EditText</a:t>
            </a:r>
            <a:r>
              <a:rPr lang="pl-PL" dirty="0" smtClean="0"/>
              <a:t>;</a:t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err="1" smtClean="0"/>
              <a:t>android.widget.TextView</a:t>
            </a:r>
            <a:r>
              <a:rPr lang="pl-PL" dirty="0" smtClean="0"/>
              <a:t>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b="1" dirty="0" smtClean="0"/>
              <a:t>public </a:t>
            </a:r>
            <a:r>
              <a:rPr lang="pl-PL" b="1" dirty="0" err="1" smtClean="0"/>
              <a:t>class</a:t>
            </a:r>
            <a:r>
              <a:rPr lang="pl-PL" b="1" dirty="0" smtClean="0"/>
              <a:t> </a:t>
            </a:r>
            <a:r>
              <a:rPr lang="pl-PL" dirty="0" err="1" smtClean="0"/>
              <a:t>MainActivity</a:t>
            </a:r>
            <a:r>
              <a:rPr lang="pl-PL" dirty="0" smtClean="0"/>
              <a:t> </a:t>
            </a:r>
            <a:r>
              <a:rPr lang="pl-PL" b="1" dirty="0" err="1" smtClean="0"/>
              <a:t>extends</a:t>
            </a:r>
            <a:r>
              <a:rPr lang="pl-PL" b="1" dirty="0" smtClean="0"/>
              <a:t> </a:t>
            </a:r>
            <a:r>
              <a:rPr lang="pl-PL" dirty="0" err="1" smtClean="0"/>
              <a:t>AppCompatActivity</a:t>
            </a:r>
            <a:r>
              <a:rPr lang="pl-PL" dirty="0" smtClean="0"/>
              <a:t> {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@</a:t>
            </a:r>
            <a:r>
              <a:rPr lang="pl-PL" dirty="0" err="1" smtClean="0"/>
              <a:t>Override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</a:t>
            </a:r>
            <a:r>
              <a:rPr lang="pl-PL" b="1" dirty="0" err="1" smtClean="0"/>
              <a:t>protected</a:t>
            </a:r>
            <a:r>
              <a:rPr lang="pl-PL" b="1" dirty="0" smtClean="0"/>
              <a:t> </a:t>
            </a:r>
            <a:r>
              <a:rPr lang="pl-PL" b="1" dirty="0" err="1" smtClean="0"/>
              <a:t>void</a:t>
            </a:r>
            <a:r>
              <a:rPr lang="pl-PL" b="1" dirty="0" smtClean="0"/>
              <a:t> </a:t>
            </a:r>
            <a:r>
              <a:rPr lang="pl-PL" dirty="0" err="1" smtClean="0"/>
              <a:t>onCreate</a:t>
            </a:r>
            <a:r>
              <a:rPr lang="pl-PL" dirty="0" smtClean="0"/>
              <a:t>(</a:t>
            </a:r>
            <a:r>
              <a:rPr lang="pl-PL" dirty="0" err="1" smtClean="0"/>
              <a:t>Bundle</a:t>
            </a:r>
            <a:r>
              <a:rPr lang="pl-PL" dirty="0" smtClean="0"/>
              <a:t> </a:t>
            </a:r>
            <a:r>
              <a:rPr lang="pl-PL" dirty="0" err="1" smtClean="0"/>
              <a:t>savedInstanceState</a:t>
            </a:r>
            <a:r>
              <a:rPr lang="pl-PL" dirty="0" smtClean="0"/>
              <a:t>) {</a:t>
            </a:r>
            <a:br>
              <a:rPr lang="pl-PL" dirty="0" smtClean="0"/>
            </a:br>
            <a:r>
              <a:rPr lang="pl-PL" dirty="0" smtClean="0"/>
              <a:t>        </a:t>
            </a:r>
            <a:r>
              <a:rPr lang="pl-PL" b="1" dirty="0" err="1" smtClean="0"/>
              <a:t>super</a:t>
            </a:r>
            <a:r>
              <a:rPr lang="pl-PL" dirty="0" err="1" smtClean="0"/>
              <a:t>.onCreate</a:t>
            </a:r>
            <a:r>
              <a:rPr lang="pl-PL" dirty="0" smtClean="0"/>
              <a:t>(</a:t>
            </a:r>
            <a:r>
              <a:rPr lang="pl-PL" dirty="0" err="1" smtClean="0"/>
              <a:t>savedInstanceState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>        </a:t>
            </a:r>
            <a:r>
              <a:rPr lang="pl-PL" dirty="0" err="1" smtClean="0"/>
              <a:t>setContentView</a:t>
            </a:r>
            <a:r>
              <a:rPr lang="pl-PL" dirty="0" smtClean="0"/>
              <a:t>(</a:t>
            </a:r>
            <a:r>
              <a:rPr lang="pl-PL" dirty="0" err="1" smtClean="0"/>
              <a:t>R.layout.</a:t>
            </a:r>
            <a:r>
              <a:rPr lang="pl-PL" b="1" i="1" dirty="0" err="1" smtClean="0"/>
              <a:t>activity_main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>        </a:t>
            </a:r>
            <a:r>
              <a:rPr lang="pl-PL" dirty="0" err="1" smtClean="0"/>
              <a:t>Toolbar</a:t>
            </a:r>
            <a:r>
              <a:rPr lang="pl-PL" dirty="0" smtClean="0"/>
              <a:t> </a:t>
            </a:r>
            <a:r>
              <a:rPr lang="pl-PL" dirty="0" err="1" smtClean="0"/>
              <a:t>toolbar</a:t>
            </a:r>
            <a:r>
              <a:rPr lang="pl-PL" dirty="0" smtClean="0"/>
              <a:t> = (</a:t>
            </a:r>
            <a:r>
              <a:rPr lang="pl-PL" dirty="0" err="1" smtClean="0"/>
              <a:t>Toolbar</a:t>
            </a:r>
            <a:r>
              <a:rPr lang="pl-PL" dirty="0" smtClean="0"/>
              <a:t>) </a:t>
            </a:r>
            <a:r>
              <a:rPr lang="pl-PL" dirty="0" err="1" smtClean="0"/>
              <a:t>findViewById</a:t>
            </a:r>
            <a:r>
              <a:rPr lang="pl-PL" dirty="0" smtClean="0"/>
              <a:t>(</a:t>
            </a:r>
            <a:r>
              <a:rPr lang="pl-PL" dirty="0" err="1" smtClean="0"/>
              <a:t>R.id.</a:t>
            </a:r>
            <a:r>
              <a:rPr lang="pl-PL" b="1" i="1" dirty="0" err="1" smtClean="0"/>
              <a:t>toolbar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>        </a:t>
            </a:r>
            <a:r>
              <a:rPr lang="pl-PL" dirty="0" err="1" smtClean="0"/>
              <a:t>setSupportActionBar</a:t>
            </a:r>
            <a:r>
              <a:rPr lang="pl-PL" dirty="0" smtClean="0"/>
              <a:t>(</a:t>
            </a:r>
            <a:r>
              <a:rPr lang="pl-PL" dirty="0" err="1" smtClean="0"/>
              <a:t>toolbar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    </a:t>
            </a:r>
            <a:r>
              <a:rPr lang="pl-PL" dirty="0" err="1" smtClean="0"/>
              <a:t>Button</a:t>
            </a:r>
            <a:r>
              <a:rPr lang="pl-PL" dirty="0" smtClean="0"/>
              <a:t> b = (</a:t>
            </a:r>
            <a:r>
              <a:rPr lang="pl-PL" dirty="0" err="1" smtClean="0"/>
              <a:t>Button</a:t>
            </a:r>
            <a:r>
              <a:rPr lang="pl-PL" dirty="0" smtClean="0"/>
              <a:t>)</a:t>
            </a:r>
            <a:r>
              <a:rPr lang="pl-PL" dirty="0" err="1" smtClean="0"/>
              <a:t>findViewById</a:t>
            </a:r>
            <a:r>
              <a:rPr lang="pl-PL" dirty="0" smtClean="0"/>
              <a:t>(</a:t>
            </a:r>
            <a:r>
              <a:rPr lang="pl-PL" dirty="0" err="1" smtClean="0"/>
              <a:t>R.id.</a:t>
            </a:r>
            <a:r>
              <a:rPr lang="pl-PL" b="1" i="1" dirty="0" err="1" smtClean="0"/>
              <a:t>button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>        </a:t>
            </a:r>
            <a:r>
              <a:rPr lang="pl-PL" dirty="0" err="1" smtClean="0"/>
              <a:t>b.setOnClickListener(</a:t>
            </a:r>
            <a:r>
              <a:rPr lang="pl-PL" b="1" dirty="0" err="1" smtClean="0"/>
              <a:t>ne</a:t>
            </a:r>
            <a:r>
              <a:rPr lang="pl-PL" b="1" dirty="0" smtClean="0"/>
              <a:t>w </a:t>
            </a:r>
            <a:r>
              <a:rPr lang="pl-PL" dirty="0" err="1" smtClean="0"/>
              <a:t>View.OnClickListener</a:t>
            </a:r>
            <a:r>
              <a:rPr lang="pl-PL" dirty="0" smtClean="0"/>
              <a:t>() {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        </a:t>
            </a:r>
            <a:r>
              <a:rPr lang="pl-PL" b="1" dirty="0" smtClean="0"/>
              <a:t>public </a:t>
            </a:r>
            <a:r>
              <a:rPr lang="pl-PL" b="1" dirty="0" err="1" smtClean="0"/>
              <a:t>void</a:t>
            </a:r>
            <a:r>
              <a:rPr lang="pl-PL" b="1" dirty="0" smtClean="0"/>
              <a:t> </a:t>
            </a:r>
            <a:r>
              <a:rPr lang="pl-PL" dirty="0" err="1" smtClean="0"/>
              <a:t>onClick</a:t>
            </a:r>
            <a:r>
              <a:rPr lang="pl-PL" dirty="0" smtClean="0"/>
              <a:t>(</a:t>
            </a:r>
            <a:r>
              <a:rPr lang="pl-PL" dirty="0" err="1" smtClean="0"/>
              <a:t>View</a:t>
            </a:r>
            <a:r>
              <a:rPr lang="pl-PL" dirty="0" smtClean="0"/>
              <a:t> v) {</a:t>
            </a:r>
            <a:br>
              <a:rPr lang="pl-PL" dirty="0" smtClean="0"/>
            </a:br>
            <a:r>
              <a:rPr lang="pl-PL" i="1" dirty="0" smtClean="0"/>
              <a:t>                </a:t>
            </a:r>
            <a:r>
              <a:rPr lang="pl-PL" dirty="0" err="1" smtClean="0"/>
              <a:t>EditText</a:t>
            </a:r>
            <a:r>
              <a:rPr lang="pl-PL" dirty="0" smtClean="0"/>
              <a:t> et= (</a:t>
            </a:r>
            <a:r>
              <a:rPr lang="pl-PL" dirty="0" err="1" smtClean="0"/>
              <a:t>EditText</a:t>
            </a:r>
            <a:r>
              <a:rPr lang="pl-PL" dirty="0" smtClean="0"/>
              <a:t>)</a:t>
            </a:r>
            <a:r>
              <a:rPr lang="pl-PL" dirty="0" err="1" smtClean="0"/>
              <a:t>findViewById</a:t>
            </a:r>
            <a:r>
              <a:rPr lang="pl-PL" dirty="0" smtClean="0"/>
              <a:t>(</a:t>
            </a:r>
            <a:r>
              <a:rPr lang="pl-PL" dirty="0" err="1" smtClean="0"/>
              <a:t>R.id.</a:t>
            </a:r>
            <a:r>
              <a:rPr lang="pl-PL" b="1" i="1" dirty="0" err="1" smtClean="0"/>
              <a:t>editText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>                </a:t>
            </a:r>
            <a:r>
              <a:rPr lang="pl-PL" dirty="0" err="1" smtClean="0"/>
              <a:t>TextView</a:t>
            </a:r>
            <a:r>
              <a:rPr lang="pl-PL" dirty="0" smtClean="0"/>
              <a:t> te=(</a:t>
            </a:r>
            <a:r>
              <a:rPr lang="pl-PL" dirty="0" err="1" smtClean="0"/>
              <a:t>TextView</a:t>
            </a:r>
            <a:r>
              <a:rPr lang="pl-PL" dirty="0" smtClean="0"/>
              <a:t>)</a:t>
            </a:r>
            <a:r>
              <a:rPr lang="pl-PL" dirty="0" err="1" smtClean="0"/>
              <a:t>findViewById</a:t>
            </a:r>
            <a:r>
              <a:rPr lang="pl-PL" dirty="0" smtClean="0"/>
              <a:t>(</a:t>
            </a:r>
            <a:r>
              <a:rPr lang="pl-PL" dirty="0" err="1" smtClean="0"/>
              <a:t>R.id.</a:t>
            </a:r>
            <a:r>
              <a:rPr lang="pl-PL" b="1" i="1" dirty="0" err="1" smtClean="0"/>
              <a:t>textView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>                </a:t>
            </a:r>
            <a:r>
              <a:rPr lang="pl-PL" dirty="0" err="1" smtClean="0"/>
              <a:t>te.setText</a:t>
            </a:r>
            <a:r>
              <a:rPr lang="pl-PL" dirty="0" smtClean="0"/>
              <a:t>(</a:t>
            </a:r>
            <a:r>
              <a:rPr lang="pl-PL" dirty="0" err="1" smtClean="0"/>
              <a:t>et.getText</a:t>
            </a:r>
            <a:r>
              <a:rPr lang="pl-PL" dirty="0" smtClean="0"/>
              <a:t>());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        }</a:t>
            </a:r>
            <a:br>
              <a:rPr lang="pl-PL" dirty="0" smtClean="0"/>
            </a:br>
            <a:r>
              <a:rPr lang="pl-PL" dirty="0" smtClean="0"/>
              <a:t>        });</a:t>
            </a:r>
            <a:br>
              <a:rPr lang="pl-PL" dirty="0" smtClean="0"/>
            </a:br>
            <a:r>
              <a:rPr lang="pl-PL" dirty="0" smtClean="0"/>
              <a:t>    </a:t>
            </a:r>
            <a:r>
              <a:rPr lang="pl-PL" dirty="0" smtClean="0"/>
              <a:t>}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}</a:t>
            </a:r>
            <a:endParaRPr lang="pl-P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Dostęp do obiektów z kodu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pl-PL" i="1" dirty="0" smtClean="0"/>
              <a:t>&lt;?</a:t>
            </a:r>
            <a:r>
              <a:rPr lang="pl-PL" b="1" dirty="0" err="1" smtClean="0"/>
              <a:t>xml</a:t>
            </a:r>
            <a:r>
              <a:rPr lang="pl-PL" b="1" dirty="0" smtClean="0"/>
              <a:t> version="1.0" encoding="utf-8"</a:t>
            </a:r>
            <a:r>
              <a:rPr lang="pl-PL" i="1" dirty="0" smtClean="0"/>
              <a:t>?&gt;</a:t>
            </a:r>
            <a:br>
              <a:rPr lang="pl-PL" i="1" dirty="0" smtClean="0"/>
            </a:br>
            <a:r>
              <a:rPr lang="pl-PL" dirty="0" smtClean="0"/>
              <a:t>&lt;</a:t>
            </a:r>
            <a:r>
              <a:rPr lang="pl-PL" b="1" dirty="0" err="1" smtClean="0"/>
              <a:t>RelativeLayout</a:t>
            </a:r>
            <a:r>
              <a:rPr lang="pl-PL" b="1" dirty="0" smtClean="0"/>
              <a:t> </a:t>
            </a:r>
            <a:r>
              <a:rPr lang="pl-PL" b="1" dirty="0" err="1" smtClean="0"/>
              <a:t>xmlns:android="http</a:t>
            </a:r>
            <a:r>
              <a:rPr lang="pl-PL" b="1" dirty="0" smtClean="0"/>
              <a:t>://</a:t>
            </a:r>
            <a:r>
              <a:rPr lang="pl-PL" b="1" dirty="0" err="1" smtClean="0"/>
              <a:t>schemas.android.com</a:t>
            </a:r>
            <a:r>
              <a:rPr lang="pl-PL" b="1" dirty="0" smtClean="0"/>
              <a:t>/</a:t>
            </a:r>
            <a:r>
              <a:rPr lang="pl-PL" b="1" dirty="0" err="1" smtClean="0"/>
              <a:t>apk</a:t>
            </a:r>
            <a:r>
              <a:rPr lang="pl-PL" b="1" dirty="0" smtClean="0"/>
              <a:t>/</a:t>
            </a:r>
            <a:r>
              <a:rPr lang="pl-PL" b="1" dirty="0" err="1" smtClean="0"/>
              <a:t>res</a:t>
            </a:r>
            <a:r>
              <a:rPr lang="pl-PL" b="1" dirty="0" smtClean="0"/>
              <a:t>/android"</a:t>
            </a:r>
            <a:br>
              <a:rPr lang="pl-PL" b="1" dirty="0" smtClean="0"/>
            </a:br>
            <a:r>
              <a:rPr lang="pl-PL" b="1" dirty="0" smtClean="0"/>
              <a:t>    </a:t>
            </a:r>
            <a:r>
              <a:rPr lang="pl-PL" b="1" dirty="0" err="1" smtClean="0"/>
              <a:t>xmlns:tools="http</a:t>
            </a:r>
            <a:r>
              <a:rPr lang="pl-PL" b="1" dirty="0" smtClean="0"/>
              <a:t>://</a:t>
            </a:r>
            <a:r>
              <a:rPr lang="pl-PL" b="1" dirty="0" err="1" smtClean="0"/>
              <a:t>schemas.android.com</a:t>
            </a:r>
            <a:r>
              <a:rPr lang="pl-PL" b="1" dirty="0" smtClean="0"/>
              <a:t>/</a:t>
            </a:r>
            <a:r>
              <a:rPr lang="pl-PL" b="1" dirty="0" err="1" smtClean="0"/>
              <a:t>tools</a:t>
            </a:r>
            <a:r>
              <a:rPr lang="pl-PL" b="1" dirty="0" smtClean="0"/>
              <a:t>" </a:t>
            </a:r>
            <a:r>
              <a:rPr lang="pl-PL" b="1" dirty="0" err="1" smtClean="0"/>
              <a:t>android:layout_width="match_parent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</a:t>
            </a:r>
            <a:r>
              <a:rPr lang="pl-PL" b="1" dirty="0" err="1" smtClean="0"/>
              <a:t>android:layout_height="match_parent</a:t>
            </a:r>
            <a:r>
              <a:rPr lang="pl-PL" b="1" dirty="0" smtClean="0"/>
              <a:t>" </a:t>
            </a:r>
            <a:r>
              <a:rPr lang="pl-PL" b="1" dirty="0" err="1" smtClean="0"/>
              <a:t>android:paddingLeft="@dimen</a:t>
            </a:r>
            <a:r>
              <a:rPr lang="pl-PL" b="1" dirty="0" smtClean="0"/>
              <a:t>/</a:t>
            </a:r>
            <a:r>
              <a:rPr lang="pl-PL" b="1" dirty="0" err="1" smtClean="0"/>
              <a:t>activity_horizontal_margin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</a:t>
            </a:r>
            <a:r>
              <a:rPr lang="pl-PL" b="1" dirty="0" err="1" smtClean="0"/>
              <a:t>android:paddingRight="@dimen</a:t>
            </a:r>
            <a:r>
              <a:rPr lang="pl-PL" b="1" dirty="0" smtClean="0"/>
              <a:t>/</a:t>
            </a:r>
            <a:r>
              <a:rPr lang="pl-PL" b="1" dirty="0" err="1" smtClean="0"/>
              <a:t>activity_horizontal_margin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</a:t>
            </a:r>
            <a:r>
              <a:rPr lang="pl-PL" b="1" dirty="0" err="1" smtClean="0"/>
              <a:t>android:paddingTop="@dimen</a:t>
            </a:r>
            <a:r>
              <a:rPr lang="pl-PL" b="1" dirty="0" smtClean="0"/>
              <a:t>/</a:t>
            </a:r>
            <a:r>
              <a:rPr lang="pl-PL" b="1" dirty="0" err="1" smtClean="0"/>
              <a:t>activity_vertical_margin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</a:t>
            </a:r>
            <a:r>
              <a:rPr lang="pl-PL" b="1" dirty="0" err="1" smtClean="0"/>
              <a:t>android:paddingBottom="@dimen</a:t>
            </a:r>
            <a:r>
              <a:rPr lang="pl-PL" b="1" dirty="0" smtClean="0"/>
              <a:t>/</a:t>
            </a:r>
            <a:r>
              <a:rPr lang="pl-PL" b="1" dirty="0" err="1" smtClean="0"/>
              <a:t>activity_vertical_margin</a:t>
            </a:r>
            <a:r>
              <a:rPr lang="pl-PL" b="1" dirty="0" smtClean="0"/>
              <a:t>" </a:t>
            </a:r>
            <a:r>
              <a:rPr lang="pl-PL" b="1" dirty="0" err="1" smtClean="0"/>
              <a:t>tools:context=".MainActivity</a:t>
            </a:r>
            <a:r>
              <a:rPr lang="pl-PL" b="1" dirty="0" smtClean="0"/>
              <a:t>"</a:t>
            </a:r>
            <a:r>
              <a:rPr lang="pl-PL" dirty="0" smtClean="0"/>
              <a:t>&gt;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&lt;</a:t>
            </a:r>
            <a:r>
              <a:rPr lang="pl-PL" b="1" dirty="0" err="1" smtClean="0"/>
              <a:t>TextView</a:t>
            </a:r>
            <a:r>
              <a:rPr lang="pl-PL" b="1" dirty="0" smtClean="0"/>
              <a:t> </a:t>
            </a:r>
            <a:r>
              <a:rPr lang="pl-PL" b="1" dirty="0" err="1" smtClean="0"/>
              <a:t>android:text="Hello</a:t>
            </a:r>
            <a:r>
              <a:rPr lang="pl-PL" b="1" dirty="0" smtClean="0"/>
              <a:t> </a:t>
            </a:r>
            <a:r>
              <a:rPr lang="pl-PL" b="1" dirty="0" err="1" smtClean="0"/>
              <a:t>World</a:t>
            </a:r>
            <a:r>
              <a:rPr lang="pl-PL" b="1" dirty="0" smtClean="0"/>
              <a:t>!" </a:t>
            </a:r>
            <a:r>
              <a:rPr lang="pl-PL" b="1" dirty="0" err="1" smtClean="0"/>
              <a:t>android:layout_width="wrap_content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android:layout_height="wrap_content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android:id="@+id</a:t>
            </a:r>
            <a:r>
              <a:rPr lang="pl-PL" b="1" dirty="0" smtClean="0"/>
              <a:t>/</a:t>
            </a:r>
            <a:r>
              <a:rPr lang="pl-PL" b="1" dirty="0" err="1" smtClean="0"/>
              <a:t>textView</a:t>
            </a:r>
            <a:r>
              <a:rPr lang="pl-PL" b="1" dirty="0" smtClean="0"/>
              <a:t>" </a:t>
            </a:r>
            <a:r>
              <a:rPr lang="pl-PL" dirty="0" smtClean="0"/>
              <a:t>/&gt;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&lt;</a:t>
            </a:r>
            <a:r>
              <a:rPr lang="pl-PL" b="1" dirty="0" err="1" smtClean="0"/>
              <a:t>Button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android:layout_width="wrap_content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android:layout_height="wrap_content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android:text="New</a:t>
            </a:r>
            <a:r>
              <a:rPr lang="pl-PL" b="1" dirty="0" smtClean="0"/>
              <a:t> </a:t>
            </a:r>
            <a:r>
              <a:rPr lang="pl-PL" b="1" dirty="0" err="1" smtClean="0"/>
              <a:t>Button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android:id="@+id</a:t>
            </a:r>
            <a:r>
              <a:rPr lang="pl-PL" b="1" dirty="0" smtClean="0"/>
              <a:t>/</a:t>
            </a:r>
            <a:r>
              <a:rPr lang="pl-PL" b="1" dirty="0" err="1" smtClean="0"/>
              <a:t>button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android:layout_marginTop="79dp"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android:layout_below="@+id</a:t>
            </a:r>
            <a:r>
              <a:rPr lang="pl-PL" b="1" dirty="0" smtClean="0"/>
              <a:t>/</a:t>
            </a:r>
            <a:r>
              <a:rPr lang="pl-PL" b="1" dirty="0" err="1" smtClean="0"/>
              <a:t>textView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android:layout_alignParentLeft="true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android:layout_alignParentStart="true</a:t>
            </a:r>
            <a:r>
              <a:rPr lang="pl-PL" b="1" dirty="0" smtClean="0"/>
              <a:t>" </a:t>
            </a:r>
            <a:r>
              <a:rPr lang="pl-PL" dirty="0" smtClean="0"/>
              <a:t>/&gt;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&lt;</a:t>
            </a:r>
            <a:r>
              <a:rPr lang="pl-PL" b="1" dirty="0" err="1" smtClean="0"/>
              <a:t>TextView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android:layout_width="wrap_content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android:layout_height="wrap_content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android:textAppearance="?android:attr</a:t>
            </a:r>
            <a:r>
              <a:rPr lang="pl-PL" b="1" dirty="0" smtClean="0"/>
              <a:t>/</a:t>
            </a:r>
            <a:r>
              <a:rPr lang="pl-PL" b="1" dirty="0" err="1" smtClean="0"/>
              <a:t>textAppearanceLarge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android:text="Large</a:t>
            </a:r>
            <a:r>
              <a:rPr lang="pl-PL" b="1" dirty="0" smtClean="0"/>
              <a:t> </a:t>
            </a:r>
            <a:r>
              <a:rPr lang="pl-PL" b="1" dirty="0" err="1" smtClean="0"/>
              <a:t>Text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android:id="@+id</a:t>
            </a:r>
            <a:r>
              <a:rPr lang="pl-PL" b="1" dirty="0" smtClean="0"/>
              <a:t>/textView2"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android:layout_below="@+id</a:t>
            </a:r>
            <a:r>
              <a:rPr lang="pl-PL" b="1" dirty="0" smtClean="0"/>
              <a:t>/</a:t>
            </a:r>
            <a:r>
              <a:rPr lang="pl-PL" b="1" dirty="0" err="1" smtClean="0"/>
              <a:t>button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android:layout_alignParentLeft="true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android:layout_alignParentStart="true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android:layout_marginTop="43dp" </a:t>
            </a:r>
            <a:r>
              <a:rPr lang="pl-PL" dirty="0" smtClean="0"/>
              <a:t>/&gt;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&lt;</a:t>
            </a:r>
            <a:r>
              <a:rPr lang="pl-PL" b="1" dirty="0" err="1" smtClean="0"/>
              <a:t>EditText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android:layout_width="wrap_content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android:layout_height="wrap_content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android:id="@+id</a:t>
            </a:r>
            <a:r>
              <a:rPr lang="pl-PL" b="1" dirty="0" smtClean="0"/>
              <a:t>/</a:t>
            </a:r>
            <a:r>
              <a:rPr lang="pl-PL" b="1" dirty="0" err="1" smtClean="0"/>
              <a:t>editText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android:layout_below="@+id</a:t>
            </a:r>
            <a:r>
              <a:rPr lang="pl-PL" b="1" dirty="0" smtClean="0"/>
              <a:t>/</a:t>
            </a:r>
            <a:r>
              <a:rPr lang="pl-PL" b="1" dirty="0" err="1" smtClean="0"/>
              <a:t>textView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android:layout_alignParentLeft="true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</a:t>
            </a:r>
            <a:r>
              <a:rPr lang="pl-PL" b="1" dirty="0" err="1" smtClean="0"/>
              <a:t>android:layout_alignParentStart="true</a:t>
            </a:r>
            <a:r>
              <a:rPr lang="pl-PL" b="1" dirty="0" smtClean="0"/>
              <a:t>"</a:t>
            </a:r>
            <a:br>
              <a:rPr lang="pl-PL" b="1" dirty="0" smtClean="0"/>
            </a:br>
            <a:r>
              <a:rPr lang="pl-PL" b="1" dirty="0" smtClean="0"/>
              <a:t>        android:layout_marginTop="26dp" </a:t>
            </a:r>
            <a:r>
              <a:rPr lang="pl-PL" dirty="0" smtClean="0"/>
              <a:t>/&gt;</a:t>
            </a:r>
            <a:br>
              <a:rPr lang="pl-PL" dirty="0" smtClean="0"/>
            </a:br>
            <a:r>
              <a:rPr lang="pl-PL" dirty="0" smtClean="0"/>
              <a:t>&lt;/</a:t>
            </a:r>
            <a:r>
              <a:rPr lang="pl-PL" b="1" dirty="0" err="1" smtClean="0"/>
              <a:t>RelativeLayout</a:t>
            </a:r>
            <a:r>
              <a:rPr lang="pl-PL" dirty="0" smtClean="0"/>
              <a:t>&gt;</a:t>
            </a:r>
            <a:endParaRPr lang="pl-P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Otwieranie nowej aktywności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2400" dirty="0" smtClean="0"/>
              <a:t>	</a:t>
            </a:r>
            <a:r>
              <a:rPr lang="pl-PL" sz="2400" dirty="0" err="1" smtClean="0"/>
              <a:t>Context</a:t>
            </a:r>
            <a:r>
              <a:rPr lang="pl-PL" sz="2400" dirty="0" smtClean="0"/>
              <a:t> </a:t>
            </a:r>
            <a:r>
              <a:rPr lang="pl-PL" sz="2400" dirty="0" err="1" smtClean="0"/>
              <a:t>context</a:t>
            </a:r>
            <a:r>
              <a:rPr lang="pl-PL" sz="2400" dirty="0" smtClean="0"/>
              <a:t> = </a:t>
            </a:r>
            <a:r>
              <a:rPr lang="pl-PL" sz="2400" dirty="0" err="1" smtClean="0"/>
              <a:t>getApplicationContext</a:t>
            </a:r>
            <a:r>
              <a:rPr lang="pl-PL" sz="2400" dirty="0" smtClean="0"/>
              <a:t>();</a:t>
            </a:r>
            <a:br>
              <a:rPr lang="pl-PL" sz="2400" dirty="0" smtClean="0"/>
            </a:br>
            <a:r>
              <a:rPr lang="pl-PL" sz="2400" dirty="0" err="1" smtClean="0"/>
              <a:t>Intent</a:t>
            </a:r>
            <a:r>
              <a:rPr lang="pl-PL" sz="2400" dirty="0" smtClean="0"/>
              <a:t> </a:t>
            </a:r>
            <a:r>
              <a:rPr lang="pl-PL" sz="2400" dirty="0" err="1" smtClean="0"/>
              <a:t>intent</a:t>
            </a:r>
            <a:r>
              <a:rPr lang="pl-PL" sz="2400" dirty="0" smtClean="0"/>
              <a:t> = </a:t>
            </a:r>
            <a:r>
              <a:rPr lang="pl-PL" sz="2400" b="1" dirty="0" err="1" smtClean="0"/>
              <a:t>new</a:t>
            </a:r>
            <a:r>
              <a:rPr lang="pl-PL" sz="2400" b="1" dirty="0" smtClean="0"/>
              <a:t> </a:t>
            </a:r>
            <a:r>
              <a:rPr lang="pl-PL" sz="2400" dirty="0" err="1" smtClean="0"/>
              <a:t>Intent</a:t>
            </a:r>
            <a:r>
              <a:rPr lang="pl-PL" sz="2400" dirty="0" smtClean="0"/>
              <a:t>(</a:t>
            </a:r>
            <a:r>
              <a:rPr lang="pl-PL" sz="2400" dirty="0" err="1" smtClean="0"/>
              <a:t>context</a:t>
            </a:r>
            <a:r>
              <a:rPr lang="pl-PL" sz="2400" dirty="0" smtClean="0"/>
              <a:t>, Main2Activity.</a:t>
            </a:r>
            <a:r>
              <a:rPr lang="pl-PL" sz="2400" b="1" dirty="0" smtClean="0"/>
              <a:t>class</a:t>
            </a:r>
            <a:r>
              <a:rPr lang="pl-PL" sz="2400" dirty="0" smtClean="0"/>
              <a:t>);</a:t>
            </a:r>
            <a:br>
              <a:rPr lang="pl-PL" sz="2400" dirty="0" smtClean="0"/>
            </a:br>
            <a:r>
              <a:rPr lang="pl-PL" sz="2400" dirty="0" err="1" smtClean="0"/>
              <a:t>startActivity</a:t>
            </a:r>
            <a:r>
              <a:rPr lang="pl-PL" sz="2400" dirty="0" smtClean="0"/>
              <a:t>(</a:t>
            </a:r>
            <a:r>
              <a:rPr lang="pl-PL" sz="2400" dirty="0" err="1" smtClean="0"/>
              <a:t>intent</a:t>
            </a:r>
            <a:r>
              <a:rPr lang="pl-PL" sz="2400" dirty="0" smtClean="0"/>
              <a:t>);</a:t>
            </a:r>
            <a:endParaRPr lang="pl-PL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Struktura aplikacji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5486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Przekazywanie wartości do nowej aktywności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dirty="0" smtClean="0"/>
              <a:t>	</a:t>
            </a:r>
            <a:r>
              <a:rPr lang="pl-PL" sz="1800" dirty="0" err="1" smtClean="0"/>
              <a:t>TextView</a:t>
            </a:r>
            <a:r>
              <a:rPr lang="pl-PL" sz="1800" dirty="0" smtClean="0"/>
              <a:t> </a:t>
            </a:r>
            <a:r>
              <a:rPr lang="pl-PL" sz="1800" dirty="0" smtClean="0"/>
              <a:t>te = (</a:t>
            </a:r>
            <a:r>
              <a:rPr lang="pl-PL" sz="1800" dirty="0" err="1" smtClean="0"/>
              <a:t>TextView</a:t>
            </a:r>
            <a:r>
              <a:rPr lang="pl-PL" sz="1800" dirty="0" smtClean="0"/>
              <a:t>) </a:t>
            </a:r>
            <a:r>
              <a:rPr lang="pl-PL" sz="1800" dirty="0" err="1" smtClean="0"/>
              <a:t>findViewById</a:t>
            </a:r>
            <a:r>
              <a:rPr lang="pl-PL" sz="1800" dirty="0" smtClean="0"/>
              <a:t>(</a:t>
            </a:r>
            <a:r>
              <a:rPr lang="pl-PL" sz="1800" dirty="0" err="1" smtClean="0"/>
              <a:t>R.id.</a:t>
            </a:r>
            <a:r>
              <a:rPr lang="pl-PL" sz="1800" b="1" i="1" dirty="0" err="1" smtClean="0"/>
              <a:t>textView</a:t>
            </a:r>
            <a:r>
              <a:rPr lang="pl-PL" sz="1800" dirty="0" smtClean="0"/>
              <a:t>);</a:t>
            </a:r>
            <a:br>
              <a:rPr lang="pl-PL" sz="1800" dirty="0" smtClean="0"/>
            </a:br>
            <a:r>
              <a:rPr lang="pl-PL" sz="1800" dirty="0" err="1" smtClean="0"/>
              <a:t>te.setText</a:t>
            </a:r>
            <a:r>
              <a:rPr lang="pl-PL" sz="1800" dirty="0" smtClean="0"/>
              <a:t>(</a:t>
            </a:r>
            <a:r>
              <a:rPr lang="pl-PL" sz="1800" dirty="0" err="1" smtClean="0"/>
              <a:t>et.getText</a:t>
            </a:r>
            <a:r>
              <a:rPr lang="pl-PL" sz="1800" dirty="0" smtClean="0"/>
              <a:t>());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err="1" smtClean="0"/>
              <a:t>Context</a:t>
            </a:r>
            <a:r>
              <a:rPr lang="pl-PL" sz="1800" dirty="0" smtClean="0"/>
              <a:t> </a:t>
            </a:r>
            <a:r>
              <a:rPr lang="pl-PL" sz="1800" dirty="0" err="1" smtClean="0"/>
              <a:t>context</a:t>
            </a:r>
            <a:r>
              <a:rPr lang="pl-PL" sz="1800" dirty="0" smtClean="0"/>
              <a:t> = </a:t>
            </a:r>
            <a:r>
              <a:rPr lang="pl-PL" sz="1800" dirty="0" err="1" smtClean="0"/>
              <a:t>getApplicationContext</a:t>
            </a:r>
            <a:r>
              <a:rPr lang="pl-PL" sz="1800" dirty="0" smtClean="0"/>
              <a:t>();</a:t>
            </a:r>
            <a:br>
              <a:rPr lang="pl-PL" sz="1800" dirty="0" smtClean="0"/>
            </a:br>
            <a:r>
              <a:rPr lang="pl-PL" sz="1800" dirty="0" err="1" smtClean="0"/>
              <a:t>Intent</a:t>
            </a:r>
            <a:r>
              <a:rPr lang="pl-PL" sz="1800" dirty="0" smtClean="0"/>
              <a:t> </a:t>
            </a:r>
            <a:r>
              <a:rPr lang="pl-PL" sz="1800" dirty="0" err="1" smtClean="0"/>
              <a:t>intent</a:t>
            </a:r>
            <a:r>
              <a:rPr lang="pl-PL" sz="1800" dirty="0" smtClean="0"/>
              <a:t> = </a:t>
            </a:r>
            <a:r>
              <a:rPr lang="pl-PL" sz="1800" b="1" dirty="0" err="1" smtClean="0"/>
              <a:t>new</a:t>
            </a:r>
            <a:r>
              <a:rPr lang="pl-PL" sz="1800" b="1" dirty="0" smtClean="0"/>
              <a:t> </a:t>
            </a:r>
            <a:r>
              <a:rPr lang="pl-PL" sz="1800" dirty="0" err="1" smtClean="0"/>
              <a:t>Intent</a:t>
            </a:r>
            <a:r>
              <a:rPr lang="pl-PL" sz="1800" dirty="0" smtClean="0"/>
              <a:t>(</a:t>
            </a:r>
            <a:r>
              <a:rPr lang="pl-PL" sz="1800" dirty="0" err="1" smtClean="0"/>
              <a:t>context</a:t>
            </a:r>
            <a:r>
              <a:rPr lang="pl-PL" sz="1800" dirty="0" smtClean="0"/>
              <a:t>, Main2Activity.</a:t>
            </a:r>
            <a:r>
              <a:rPr lang="pl-PL" sz="1800" b="1" dirty="0" smtClean="0"/>
              <a:t>class</a:t>
            </a:r>
            <a:r>
              <a:rPr lang="pl-PL" sz="1800" dirty="0" smtClean="0"/>
              <a:t>);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err="1" smtClean="0"/>
              <a:t>String</a:t>
            </a:r>
            <a:r>
              <a:rPr lang="pl-PL" sz="1800" dirty="0" smtClean="0"/>
              <a:t> </a:t>
            </a:r>
            <a:r>
              <a:rPr lang="pl-PL" sz="1800" dirty="0" err="1" smtClean="0"/>
              <a:t>imieString</a:t>
            </a:r>
            <a:r>
              <a:rPr lang="pl-PL" sz="1800" dirty="0" smtClean="0"/>
              <a:t> = </a:t>
            </a:r>
            <a:r>
              <a:rPr lang="pl-PL" sz="1800" dirty="0" err="1" smtClean="0"/>
              <a:t>te.getText</a:t>
            </a:r>
            <a:r>
              <a:rPr lang="pl-PL" sz="1800" dirty="0" smtClean="0"/>
              <a:t>().</a:t>
            </a:r>
            <a:r>
              <a:rPr lang="pl-PL" sz="1800" dirty="0" err="1" smtClean="0"/>
              <a:t>toString</a:t>
            </a:r>
            <a:r>
              <a:rPr lang="pl-PL" sz="1800" dirty="0" smtClean="0"/>
              <a:t>();</a:t>
            </a:r>
            <a:br>
              <a:rPr lang="pl-PL" sz="1800" dirty="0" smtClean="0"/>
            </a:br>
            <a:r>
              <a:rPr lang="pl-PL" sz="1800" dirty="0" err="1" smtClean="0"/>
              <a:t>intent.putExtra</a:t>
            </a:r>
            <a:r>
              <a:rPr lang="pl-PL" sz="1800" dirty="0" smtClean="0"/>
              <a:t>(</a:t>
            </a:r>
            <a:r>
              <a:rPr lang="pl-PL" sz="1800" b="1" dirty="0" smtClean="0"/>
              <a:t>"</a:t>
            </a:r>
            <a:r>
              <a:rPr lang="pl-PL" sz="1800" b="1" dirty="0" err="1" smtClean="0"/>
              <a:t>imie</a:t>
            </a:r>
            <a:r>
              <a:rPr lang="pl-PL" sz="1800" b="1" dirty="0" smtClean="0"/>
              <a:t>"</a:t>
            </a:r>
            <a:r>
              <a:rPr lang="pl-PL" sz="1800" dirty="0" smtClean="0"/>
              <a:t>, </a:t>
            </a:r>
            <a:r>
              <a:rPr lang="pl-PL" sz="1800" dirty="0" err="1" smtClean="0"/>
              <a:t>imieString</a:t>
            </a:r>
            <a:r>
              <a:rPr lang="pl-PL" sz="1800" dirty="0" smtClean="0"/>
              <a:t>);</a:t>
            </a:r>
            <a:br>
              <a:rPr lang="pl-PL" sz="1800" dirty="0" smtClean="0"/>
            </a:br>
            <a:r>
              <a:rPr lang="pl-PL" sz="1800" dirty="0" err="1" smtClean="0"/>
              <a:t>startActivity</a:t>
            </a:r>
            <a:r>
              <a:rPr lang="pl-PL" sz="1800" dirty="0" smtClean="0"/>
              <a:t>(</a:t>
            </a:r>
            <a:r>
              <a:rPr lang="pl-PL" sz="1800" dirty="0" err="1" smtClean="0"/>
              <a:t>intent</a:t>
            </a:r>
            <a:r>
              <a:rPr lang="pl-PL" sz="1800" dirty="0" smtClean="0"/>
              <a:t>);</a:t>
            </a:r>
            <a:endParaRPr lang="pl-PL" sz="1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Odbieranie danych w innej aktywności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 smtClean="0"/>
              <a:t>TextView</a:t>
            </a:r>
            <a:r>
              <a:rPr lang="pl-PL" dirty="0" smtClean="0"/>
              <a:t> te3 = (</a:t>
            </a:r>
            <a:r>
              <a:rPr lang="pl-PL" dirty="0" err="1" smtClean="0"/>
              <a:t>TextView</a:t>
            </a:r>
            <a:r>
              <a:rPr lang="pl-PL" dirty="0" smtClean="0"/>
              <a:t>) </a:t>
            </a:r>
            <a:r>
              <a:rPr lang="pl-PL" dirty="0" err="1" smtClean="0"/>
              <a:t>findViewById</a:t>
            </a:r>
            <a:r>
              <a:rPr lang="pl-PL" dirty="0" smtClean="0"/>
              <a:t>(R.id.</a:t>
            </a:r>
            <a:r>
              <a:rPr lang="pl-PL" b="1" i="1" dirty="0" smtClean="0"/>
              <a:t>textView3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err="1" smtClean="0"/>
              <a:t>Bundle</a:t>
            </a:r>
            <a:r>
              <a:rPr lang="pl-PL" dirty="0" smtClean="0"/>
              <a:t> </a:t>
            </a:r>
            <a:r>
              <a:rPr lang="pl-PL" dirty="0" err="1" smtClean="0"/>
              <a:t>bundle</a:t>
            </a:r>
            <a:r>
              <a:rPr lang="pl-PL" dirty="0" smtClean="0"/>
              <a:t> = </a:t>
            </a:r>
            <a:r>
              <a:rPr lang="pl-PL" dirty="0" err="1" smtClean="0"/>
              <a:t>getIntent</a:t>
            </a:r>
            <a:r>
              <a:rPr lang="pl-PL" dirty="0" smtClean="0"/>
              <a:t>().</a:t>
            </a:r>
            <a:r>
              <a:rPr lang="pl-PL" dirty="0" err="1" smtClean="0"/>
              <a:t>getExtras</a:t>
            </a:r>
            <a:r>
              <a:rPr lang="pl-PL" dirty="0" smtClean="0"/>
              <a:t>();</a:t>
            </a:r>
            <a:br>
              <a:rPr lang="pl-PL" dirty="0" smtClean="0"/>
            </a:br>
            <a:r>
              <a:rPr lang="pl-PL" dirty="0" err="1" smtClean="0"/>
              <a:t>String</a:t>
            </a:r>
            <a:r>
              <a:rPr lang="pl-PL" dirty="0" smtClean="0"/>
              <a:t> </a:t>
            </a:r>
            <a:r>
              <a:rPr lang="pl-PL" dirty="0" err="1" smtClean="0"/>
              <a:t>imieString</a:t>
            </a:r>
            <a:r>
              <a:rPr lang="pl-PL" dirty="0" smtClean="0"/>
              <a:t> = </a:t>
            </a:r>
            <a:r>
              <a:rPr lang="pl-PL" dirty="0" err="1" smtClean="0"/>
              <a:t>bundle.getString</a:t>
            </a:r>
            <a:r>
              <a:rPr lang="pl-PL" dirty="0" smtClean="0"/>
              <a:t>(</a:t>
            </a:r>
            <a:r>
              <a:rPr lang="pl-PL" b="1" dirty="0" smtClean="0"/>
              <a:t>"</a:t>
            </a:r>
            <a:r>
              <a:rPr lang="pl-PL" b="1" dirty="0" err="1" smtClean="0"/>
              <a:t>imie</a:t>
            </a:r>
            <a:r>
              <a:rPr lang="pl-PL" b="1" dirty="0" smtClean="0"/>
              <a:t>"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>te3.setText(</a:t>
            </a:r>
            <a:r>
              <a:rPr lang="pl-PL" dirty="0" err="1" smtClean="0"/>
              <a:t>imieString</a:t>
            </a:r>
            <a:r>
              <a:rPr lang="pl-PL" dirty="0" smtClean="0"/>
              <a:t>);</a:t>
            </a:r>
            <a:endParaRPr lang="pl-PL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Całość 1/2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pl-PL" b="1" dirty="0" err="1" smtClean="0"/>
              <a:t>package</a:t>
            </a:r>
            <a:r>
              <a:rPr lang="pl-PL" b="1" dirty="0" smtClean="0"/>
              <a:t> </a:t>
            </a:r>
            <a:r>
              <a:rPr lang="pl-PL" dirty="0" err="1" smtClean="0"/>
              <a:t>com.example.krukm.myapplication</a:t>
            </a:r>
            <a:r>
              <a:rPr lang="pl-PL" dirty="0" smtClean="0"/>
              <a:t>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err="1" smtClean="0"/>
              <a:t>android.content.Context</a:t>
            </a:r>
            <a:r>
              <a:rPr lang="pl-PL" dirty="0" smtClean="0"/>
              <a:t>;</a:t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err="1" smtClean="0"/>
              <a:t>android.content.Intent</a:t>
            </a:r>
            <a:r>
              <a:rPr lang="pl-PL" dirty="0" smtClean="0"/>
              <a:t>;</a:t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err="1" smtClean="0"/>
              <a:t>android.os.Bundle</a:t>
            </a:r>
            <a:r>
              <a:rPr lang="pl-PL" dirty="0" smtClean="0"/>
              <a:t>;</a:t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smtClean="0"/>
              <a:t>android.support.v7.app.AppCompatActivity;</a:t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err="1" smtClean="0"/>
              <a:t>android.view.View</a:t>
            </a:r>
            <a:r>
              <a:rPr lang="pl-PL" dirty="0" smtClean="0"/>
              <a:t>;</a:t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err="1" smtClean="0"/>
              <a:t>android.widget.Button</a:t>
            </a:r>
            <a:r>
              <a:rPr lang="pl-PL" dirty="0" smtClean="0"/>
              <a:t>;</a:t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err="1" smtClean="0"/>
              <a:t>android.widget.EditText</a:t>
            </a:r>
            <a:r>
              <a:rPr lang="pl-PL" dirty="0" smtClean="0"/>
              <a:t>;</a:t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err="1" smtClean="0"/>
              <a:t>android.widget.TextView</a:t>
            </a:r>
            <a:r>
              <a:rPr lang="pl-PL" dirty="0" smtClean="0"/>
              <a:t>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b="1" dirty="0" smtClean="0"/>
              <a:t>public </a:t>
            </a:r>
            <a:r>
              <a:rPr lang="pl-PL" b="1" dirty="0" err="1" smtClean="0"/>
              <a:t>class</a:t>
            </a:r>
            <a:r>
              <a:rPr lang="pl-PL" b="1" dirty="0" smtClean="0"/>
              <a:t> </a:t>
            </a:r>
            <a:r>
              <a:rPr lang="pl-PL" dirty="0" err="1" smtClean="0"/>
              <a:t>MainActivity</a:t>
            </a:r>
            <a:r>
              <a:rPr lang="pl-PL" dirty="0" smtClean="0"/>
              <a:t> </a:t>
            </a:r>
            <a:r>
              <a:rPr lang="pl-PL" b="1" dirty="0" err="1" smtClean="0"/>
              <a:t>extends</a:t>
            </a:r>
            <a:r>
              <a:rPr lang="pl-PL" b="1" dirty="0" smtClean="0"/>
              <a:t> </a:t>
            </a:r>
            <a:r>
              <a:rPr lang="pl-PL" dirty="0" err="1" smtClean="0"/>
              <a:t>AppCompatActivity</a:t>
            </a:r>
            <a:r>
              <a:rPr lang="pl-PL" dirty="0" smtClean="0"/>
              <a:t> {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@</a:t>
            </a:r>
            <a:r>
              <a:rPr lang="pl-PL" dirty="0" err="1" smtClean="0"/>
              <a:t>Override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</a:t>
            </a:r>
            <a:r>
              <a:rPr lang="pl-PL" b="1" dirty="0" err="1" smtClean="0"/>
              <a:t>protected</a:t>
            </a:r>
            <a:r>
              <a:rPr lang="pl-PL" b="1" dirty="0" smtClean="0"/>
              <a:t> </a:t>
            </a:r>
            <a:r>
              <a:rPr lang="pl-PL" b="1" dirty="0" err="1" smtClean="0"/>
              <a:t>void</a:t>
            </a:r>
            <a:r>
              <a:rPr lang="pl-PL" b="1" dirty="0" smtClean="0"/>
              <a:t> </a:t>
            </a:r>
            <a:r>
              <a:rPr lang="pl-PL" dirty="0" err="1" smtClean="0"/>
              <a:t>onCreate</a:t>
            </a:r>
            <a:r>
              <a:rPr lang="pl-PL" dirty="0" smtClean="0"/>
              <a:t>(</a:t>
            </a:r>
            <a:r>
              <a:rPr lang="pl-PL" dirty="0" err="1" smtClean="0"/>
              <a:t>Bundle</a:t>
            </a:r>
            <a:r>
              <a:rPr lang="pl-PL" dirty="0" smtClean="0"/>
              <a:t> </a:t>
            </a:r>
            <a:r>
              <a:rPr lang="pl-PL" dirty="0" err="1" smtClean="0"/>
              <a:t>savedInstanceState</a:t>
            </a:r>
            <a:r>
              <a:rPr lang="pl-PL" dirty="0" smtClean="0"/>
              <a:t>) {</a:t>
            </a:r>
            <a:br>
              <a:rPr lang="pl-PL" dirty="0" smtClean="0"/>
            </a:br>
            <a:r>
              <a:rPr lang="pl-PL" dirty="0" smtClean="0"/>
              <a:t>        </a:t>
            </a:r>
            <a:r>
              <a:rPr lang="pl-PL" b="1" dirty="0" err="1" smtClean="0"/>
              <a:t>super</a:t>
            </a:r>
            <a:r>
              <a:rPr lang="pl-PL" dirty="0" err="1" smtClean="0"/>
              <a:t>.onCreate</a:t>
            </a:r>
            <a:r>
              <a:rPr lang="pl-PL" dirty="0" smtClean="0"/>
              <a:t>(</a:t>
            </a:r>
            <a:r>
              <a:rPr lang="pl-PL" dirty="0" err="1" smtClean="0"/>
              <a:t>savedInstanceState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>        </a:t>
            </a:r>
            <a:r>
              <a:rPr lang="pl-PL" dirty="0" err="1" smtClean="0"/>
              <a:t>setContentView</a:t>
            </a:r>
            <a:r>
              <a:rPr lang="pl-PL" dirty="0" smtClean="0"/>
              <a:t>(</a:t>
            </a:r>
            <a:r>
              <a:rPr lang="pl-PL" dirty="0" err="1" smtClean="0"/>
              <a:t>R.layout.</a:t>
            </a:r>
            <a:r>
              <a:rPr lang="pl-PL" b="1" i="1" dirty="0" err="1" smtClean="0"/>
              <a:t>activity_main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        </a:t>
            </a:r>
            <a:r>
              <a:rPr lang="pl-PL" dirty="0" err="1" smtClean="0"/>
              <a:t>Button</a:t>
            </a:r>
            <a:r>
              <a:rPr lang="pl-PL" dirty="0" smtClean="0"/>
              <a:t> b = (</a:t>
            </a:r>
            <a:r>
              <a:rPr lang="pl-PL" dirty="0" err="1" smtClean="0"/>
              <a:t>Button</a:t>
            </a:r>
            <a:r>
              <a:rPr lang="pl-PL" dirty="0" smtClean="0"/>
              <a:t>)</a:t>
            </a:r>
            <a:r>
              <a:rPr lang="pl-PL" dirty="0" err="1" smtClean="0"/>
              <a:t>findViewById</a:t>
            </a:r>
            <a:r>
              <a:rPr lang="pl-PL" dirty="0" smtClean="0"/>
              <a:t>(</a:t>
            </a:r>
            <a:r>
              <a:rPr lang="pl-PL" dirty="0" err="1" smtClean="0"/>
              <a:t>R.id.</a:t>
            </a:r>
            <a:r>
              <a:rPr lang="pl-PL" b="1" i="1" dirty="0" err="1" smtClean="0"/>
              <a:t>button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        </a:t>
            </a:r>
            <a:r>
              <a:rPr lang="pl-PL" dirty="0" err="1" smtClean="0"/>
              <a:t>b.setOnClickListener(</a:t>
            </a:r>
            <a:r>
              <a:rPr lang="pl-PL" b="1" dirty="0" err="1" smtClean="0"/>
              <a:t>ne</a:t>
            </a:r>
            <a:r>
              <a:rPr lang="pl-PL" b="1" dirty="0" smtClean="0"/>
              <a:t>w </a:t>
            </a:r>
            <a:r>
              <a:rPr lang="pl-PL" dirty="0" err="1" smtClean="0"/>
              <a:t>View.OnClickListener</a:t>
            </a:r>
            <a:r>
              <a:rPr lang="pl-PL" dirty="0" smtClean="0"/>
              <a:t>() {</a:t>
            </a:r>
            <a:br>
              <a:rPr lang="pl-PL" dirty="0" smtClean="0"/>
            </a:br>
            <a:r>
              <a:rPr lang="pl-PL" dirty="0" smtClean="0"/>
              <a:t>            </a:t>
            </a:r>
            <a:r>
              <a:rPr lang="pl-PL" b="1" dirty="0" smtClean="0"/>
              <a:t>public </a:t>
            </a:r>
            <a:r>
              <a:rPr lang="pl-PL" b="1" dirty="0" err="1" smtClean="0"/>
              <a:t>void</a:t>
            </a:r>
            <a:r>
              <a:rPr lang="pl-PL" b="1" dirty="0" smtClean="0"/>
              <a:t> </a:t>
            </a:r>
            <a:r>
              <a:rPr lang="pl-PL" dirty="0" err="1" smtClean="0"/>
              <a:t>onClick</a:t>
            </a:r>
            <a:r>
              <a:rPr lang="pl-PL" dirty="0" smtClean="0"/>
              <a:t>(</a:t>
            </a:r>
            <a:r>
              <a:rPr lang="pl-PL" dirty="0" err="1" smtClean="0"/>
              <a:t>View</a:t>
            </a:r>
            <a:r>
              <a:rPr lang="pl-PL" dirty="0" smtClean="0"/>
              <a:t> v) {</a:t>
            </a:r>
            <a:r>
              <a:rPr lang="pl-PL" dirty="0" err="1" smtClean="0"/>
              <a:t>EditText</a:t>
            </a:r>
            <a:r>
              <a:rPr lang="pl-PL" dirty="0" smtClean="0"/>
              <a:t> et = (</a:t>
            </a:r>
            <a:r>
              <a:rPr lang="pl-PL" dirty="0" err="1" smtClean="0"/>
              <a:t>EditText</a:t>
            </a:r>
            <a:r>
              <a:rPr lang="pl-PL" dirty="0" smtClean="0"/>
              <a:t>) </a:t>
            </a:r>
            <a:r>
              <a:rPr lang="pl-PL" dirty="0" err="1" smtClean="0"/>
              <a:t>findViewById</a:t>
            </a:r>
            <a:r>
              <a:rPr lang="pl-PL" dirty="0" smtClean="0"/>
              <a:t>(</a:t>
            </a:r>
            <a:r>
              <a:rPr lang="pl-PL" dirty="0" err="1" smtClean="0"/>
              <a:t>R.id.</a:t>
            </a:r>
            <a:r>
              <a:rPr lang="pl-PL" b="1" i="1" dirty="0" err="1" smtClean="0"/>
              <a:t>editText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>                </a:t>
            </a:r>
            <a:r>
              <a:rPr lang="pl-PL" dirty="0" err="1" smtClean="0"/>
              <a:t>TextView</a:t>
            </a:r>
            <a:r>
              <a:rPr lang="pl-PL" dirty="0" smtClean="0"/>
              <a:t> te = (</a:t>
            </a:r>
            <a:r>
              <a:rPr lang="pl-PL" dirty="0" err="1" smtClean="0"/>
              <a:t>TextView</a:t>
            </a:r>
            <a:r>
              <a:rPr lang="pl-PL" dirty="0" smtClean="0"/>
              <a:t>) </a:t>
            </a:r>
            <a:r>
              <a:rPr lang="pl-PL" dirty="0" err="1" smtClean="0"/>
              <a:t>findViewById</a:t>
            </a:r>
            <a:r>
              <a:rPr lang="pl-PL" dirty="0" smtClean="0"/>
              <a:t>(</a:t>
            </a:r>
            <a:r>
              <a:rPr lang="pl-PL" dirty="0" err="1" smtClean="0"/>
              <a:t>R.id.</a:t>
            </a:r>
            <a:r>
              <a:rPr lang="pl-PL" b="1" i="1" dirty="0" err="1" smtClean="0"/>
              <a:t>textView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>                </a:t>
            </a:r>
            <a:r>
              <a:rPr lang="pl-PL" dirty="0" err="1" smtClean="0"/>
              <a:t>te.setText</a:t>
            </a:r>
            <a:r>
              <a:rPr lang="pl-PL" dirty="0" smtClean="0"/>
              <a:t>(</a:t>
            </a:r>
            <a:r>
              <a:rPr lang="pl-PL" dirty="0" err="1" smtClean="0"/>
              <a:t>et.getText</a:t>
            </a:r>
            <a:r>
              <a:rPr lang="pl-PL" dirty="0" smtClean="0"/>
              <a:t>());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            </a:t>
            </a:r>
            <a:r>
              <a:rPr lang="pl-PL" dirty="0" err="1" smtClean="0"/>
              <a:t>Context</a:t>
            </a:r>
            <a:r>
              <a:rPr lang="pl-PL" dirty="0" smtClean="0"/>
              <a:t> </a:t>
            </a:r>
            <a:r>
              <a:rPr lang="pl-PL" dirty="0" err="1" smtClean="0"/>
              <a:t>context</a:t>
            </a:r>
            <a:r>
              <a:rPr lang="pl-PL" dirty="0" smtClean="0"/>
              <a:t> = </a:t>
            </a:r>
            <a:r>
              <a:rPr lang="pl-PL" dirty="0" err="1" smtClean="0"/>
              <a:t>getApplicationContext</a:t>
            </a:r>
            <a:r>
              <a:rPr lang="pl-PL" dirty="0" smtClean="0"/>
              <a:t>();</a:t>
            </a:r>
            <a:br>
              <a:rPr lang="pl-PL" dirty="0" smtClean="0"/>
            </a:br>
            <a:r>
              <a:rPr lang="pl-PL" dirty="0" smtClean="0"/>
              <a:t>                </a:t>
            </a:r>
            <a:r>
              <a:rPr lang="pl-PL" dirty="0" err="1" smtClean="0"/>
              <a:t>Intent</a:t>
            </a:r>
            <a:r>
              <a:rPr lang="pl-PL" dirty="0" smtClean="0"/>
              <a:t> </a:t>
            </a:r>
            <a:r>
              <a:rPr lang="pl-PL" dirty="0" err="1" smtClean="0"/>
              <a:t>intent</a:t>
            </a:r>
            <a:r>
              <a:rPr lang="pl-PL" dirty="0" smtClean="0"/>
              <a:t> = </a:t>
            </a:r>
            <a:r>
              <a:rPr lang="pl-PL" b="1" dirty="0" err="1" smtClean="0"/>
              <a:t>new</a:t>
            </a:r>
            <a:r>
              <a:rPr lang="pl-PL" b="1" dirty="0" smtClean="0"/>
              <a:t> </a:t>
            </a:r>
            <a:r>
              <a:rPr lang="pl-PL" dirty="0" err="1" smtClean="0"/>
              <a:t>Intent</a:t>
            </a:r>
            <a:r>
              <a:rPr lang="pl-PL" dirty="0" smtClean="0"/>
              <a:t>(</a:t>
            </a:r>
            <a:r>
              <a:rPr lang="pl-PL" dirty="0" err="1" smtClean="0"/>
              <a:t>context</a:t>
            </a:r>
            <a:r>
              <a:rPr lang="pl-PL" dirty="0" smtClean="0"/>
              <a:t>, Main2Activity.</a:t>
            </a:r>
            <a:r>
              <a:rPr lang="pl-PL" b="1" dirty="0" smtClean="0"/>
              <a:t>class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            </a:t>
            </a:r>
            <a:r>
              <a:rPr lang="pl-PL" dirty="0" err="1" smtClean="0"/>
              <a:t>String</a:t>
            </a:r>
            <a:r>
              <a:rPr lang="pl-PL" dirty="0" smtClean="0"/>
              <a:t> </a:t>
            </a:r>
            <a:r>
              <a:rPr lang="pl-PL" dirty="0" err="1" smtClean="0"/>
              <a:t>imieString</a:t>
            </a:r>
            <a:r>
              <a:rPr lang="pl-PL" dirty="0" smtClean="0"/>
              <a:t> = </a:t>
            </a:r>
            <a:r>
              <a:rPr lang="pl-PL" dirty="0" err="1" smtClean="0"/>
              <a:t>te.getText</a:t>
            </a:r>
            <a:r>
              <a:rPr lang="pl-PL" dirty="0" smtClean="0"/>
              <a:t>().</a:t>
            </a:r>
            <a:r>
              <a:rPr lang="pl-PL" dirty="0" err="1" smtClean="0"/>
              <a:t>toString</a:t>
            </a:r>
            <a:r>
              <a:rPr lang="pl-PL" dirty="0" smtClean="0"/>
              <a:t>();</a:t>
            </a:r>
            <a:br>
              <a:rPr lang="pl-PL" dirty="0" smtClean="0"/>
            </a:br>
            <a:r>
              <a:rPr lang="pl-PL" dirty="0" smtClean="0"/>
              <a:t>                </a:t>
            </a:r>
            <a:r>
              <a:rPr lang="pl-PL" dirty="0" err="1" smtClean="0"/>
              <a:t>intent.putExtra</a:t>
            </a:r>
            <a:r>
              <a:rPr lang="pl-PL" dirty="0" smtClean="0"/>
              <a:t>(</a:t>
            </a:r>
            <a:r>
              <a:rPr lang="pl-PL" b="1" dirty="0" smtClean="0"/>
              <a:t>"</a:t>
            </a:r>
            <a:r>
              <a:rPr lang="pl-PL" b="1" dirty="0" err="1" smtClean="0"/>
              <a:t>imie</a:t>
            </a:r>
            <a:r>
              <a:rPr lang="pl-PL" b="1" dirty="0" smtClean="0"/>
              <a:t>"</a:t>
            </a:r>
            <a:r>
              <a:rPr lang="pl-PL" dirty="0" smtClean="0"/>
              <a:t>, </a:t>
            </a:r>
            <a:r>
              <a:rPr lang="pl-PL" dirty="0" err="1" smtClean="0"/>
              <a:t>imieString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>                </a:t>
            </a:r>
            <a:r>
              <a:rPr lang="pl-PL" dirty="0" err="1" smtClean="0"/>
              <a:t>startActivity</a:t>
            </a:r>
            <a:r>
              <a:rPr lang="pl-PL" dirty="0" smtClean="0"/>
              <a:t>(</a:t>
            </a:r>
            <a:r>
              <a:rPr lang="pl-PL" dirty="0" err="1" smtClean="0"/>
              <a:t>intent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        }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    });</a:t>
            </a:r>
            <a:br>
              <a:rPr lang="pl-PL" dirty="0" smtClean="0"/>
            </a:br>
            <a:r>
              <a:rPr lang="pl-PL" dirty="0" smtClean="0"/>
              <a:t>    }</a:t>
            </a:r>
            <a:br>
              <a:rPr lang="pl-PL" dirty="0" smtClean="0"/>
            </a:br>
            <a:r>
              <a:rPr lang="pl-PL" dirty="0" smtClean="0"/>
              <a:t>}</a:t>
            </a:r>
            <a:endParaRPr lang="pl-PL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Całość 2/</a:t>
            </a:r>
            <a:r>
              <a:rPr lang="pl-PL" dirty="0" err="1" smtClean="0"/>
              <a:t>2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pl-PL" b="1" dirty="0" err="1" smtClean="0"/>
              <a:t>package</a:t>
            </a:r>
            <a:r>
              <a:rPr lang="pl-PL" b="1" dirty="0" smtClean="0"/>
              <a:t> </a:t>
            </a:r>
            <a:r>
              <a:rPr lang="pl-PL" dirty="0" err="1" smtClean="0"/>
              <a:t>com.example.krukm.myapplication</a:t>
            </a:r>
            <a:r>
              <a:rPr lang="pl-PL" dirty="0" smtClean="0"/>
              <a:t>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smtClean="0"/>
              <a:t>android.support.v7.app.AppCompatActivity;</a:t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err="1" smtClean="0"/>
              <a:t>android.os.Bundle</a:t>
            </a:r>
            <a:r>
              <a:rPr lang="pl-PL" dirty="0" smtClean="0"/>
              <a:t>;</a:t>
            </a:r>
            <a:br>
              <a:rPr lang="pl-PL" dirty="0" smtClean="0"/>
            </a:br>
            <a:r>
              <a:rPr lang="pl-PL" b="1" dirty="0" smtClean="0"/>
              <a:t>import </a:t>
            </a:r>
            <a:r>
              <a:rPr lang="pl-PL" dirty="0" err="1" smtClean="0"/>
              <a:t>android.widget.TextView</a:t>
            </a:r>
            <a:r>
              <a:rPr lang="pl-PL" dirty="0" smtClean="0"/>
              <a:t>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b="1" dirty="0" smtClean="0"/>
              <a:t>public </a:t>
            </a:r>
            <a:r>
              <a:rPr lang="pl-PL" b="1" dirty="0" err="1" smtClean="0"/>
              <a:t>class</a:t>
            </a:r>
            <a:r>
              <a:rPr lang="pl-PL" b="1" dirty="0" smtClean="0"/>
              <a:t> </a:t>
            </a:r>
            <a:r>
              <a:rPr lang="pl-PL" dirty="0" smtClean="0"/>
              <a:t>Main2Activity </a:t>
            </a:r>
            <a:r>
              <a:rPr lang="pl-PL" b="1" dirty="0" err="1" smtClean="0"/>
              <a:t>extends</a:t>
            </a:r>
            <a:r>
              <a:rPr lang="pl-PL" b="1" dirty="0" smtClean="0"/>
              <a:t> </a:t>
            </a:r>
            <a:r>
              <a:rPr lang="pl-PL" dirty="0" err="1" smtClean="0"/>
              <a:t>AppCompatActivity</a:t>
            </a:r>
            <a:r>
              <a:rPr lang="pl-PL" dirty="0" smtClean="0"/>
              <a:t> {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@</a:t>
            </a:r>
            <a:r>
              <a:rPr lang="pl-PL" dirty="0" err="1" smtClean="0"/>
              <a:t>Override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</a:t>
            </a:r>
            <a:r>
              <a:rPr lang="pl-PL" b="1" dirty="0" err="1" smtClean="0"/>
              <a:t>protected</a:t>
            </a:r>
            <a:r>
              <a:rPr lang="pl-PL" b="1" dirty="0" smtClean="0"/>
              <a:t> </a:t>
            </a:r>
            <a:r>
              <a:rPr lang="pl-PL" b="1" dirty="0" err="1" smtClean="0"/>
              <a:t>void</a:t>
            </a:r>
            <a:r>
              <a:rPr lang="pl-PL" b="1" dirty="0" smtClean="0"/>
              <a:t> </a:t>
            </a:r>
            <a:r>
              <a:rPr lang="pl-PL" dirty="0" err="1" smtClean="0"/>
              <a:t>onCreate</a:t>
            </a:r>
            <a:r>
              <a:rPr lang="pl-PL" dirty="0" smtClean="0"/>
              <a:t>(</a:t>
            </a:r>
            <a:r>
              <a:rPr lang="pl-PL" dirty="0" err="1" smtClean="0"/>
              <a:t>Bundle</a:t>
            </a:r>
            <a:r>
              <a:rPr lang="pl-PL" dirty="0" smtClean="0"/>
              <a:t> </a:t>
            </a:r>
            <a:r>
              <a:rPr lang="pl-PL" dirty="0" err="1" smtClean="0"/>
              <a:t>savedInstanceState</a:t>
            </a:r>
            <a:r>
              <a:rPr lang="pl-PL" dirty="0" smtClean="0"/>
              <a:t>) {</a:t>
            </a:r>
            <a:br>
              <a:rPr lang="pl-PL" dirty="0" smtClean="0"/>
            </a:br>
            <a:r>
              <a:rPr lang="pl-PL" dirty="0" smtClean="0"/>
              <a:t>        </a:t>
            </a:r>
            <a:r>
              <a:rPr lang="pl-PL" b="1" dirty="0" err="1" smtClean="0"/>
              <a:t>super</a:t>
            </a:r>
            <a:r>
              <a:rPr lang="pl-PL" dirty="0" err="1" smtClean="0"/>
              <a:t>.onCreate</a:t>
            </a:r>
            <a:r>
              <a:rPr lang="pl-PL" dirty="0" smtClean="0"/>
              <a:t>(</a:t>
            </a:r>
            <a:r>
              <a:rPr lang="pl-PL" dirty="0" err="1" smtClean="0"/>
              <a:t>savedInstanceState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>        </a:t>
            </a:r>
            <a:r>
              <a:rPr lang="pl-PL" dirty="0" err="1" smtClean="0"/>
              <a:t>setContentView</a:t>
            </a:r>
            <a:r>
              <a:rPr lang="pl-PL" dirty="0" smtClean="0"/>
              <a:t>(R.layout.</a:t>
            </a:r>
            <a:r>
              <a:rPr lang="pl-PL" b="1" i="1" dirty="0" smtClean="0"/>
              <a:t>activity_main2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    </a:t>
            </a:r>
            <a:r>
              <a:rPr lang="pl-PL" dirty="0" err="1" smtClean="0"/>
              <a:t>TextView</a:t>
            </a:r>
            <a:r>
              <a:rPr lang="pl-PL" dirty="0" smtClean="0"/>
              <a:t> te3 = (</a:t>
            </a:r>
            <a:r>
              <a:rPr lang="pl-PL" dirty="0" err="1" smtClean="0"/>
              <a:t>TextView</a:t>
            </a:r>
            <a:r>
              <a:rPr lang="pl-PL" dirty="0" smtClean="0"/>
              <a:t>) </a:t>
            </a:r>
            <a:r>
              <a:rPr lang="pl-PL" dirty="0" err="1" smtClean="0"/>
              <a:t>findViewById</a:t>
            </a:r>
            <a:r>
              <a:rPr lang="pl-PL" dirty="0" smtClean="0"/>
              <a:t>(R.id.</a:t>
            </a:r>
            <a:r>
              <a:rPr lang="pl-PL" b="1" i="1" dirty="0" smtClean="0"/>
              <a:t>textView3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>        </a:t>
            </a:r>
            <a:r>
              <a:rPr lang="pl-PL" dirty="0" err="1" smtClean="0"/>
              <a:t>Bundle</a:t>
            </a:r>
            <a:r>
              <a:rPr lang="pl-PL" dirty="0" smtClean="0"/>
              <a:t> </a:t>
            </a:r>
            <a:r>
              <a:rPr lang="pl-PL" dirty="0" err="1" smtClean="0"/>
              <a:t>bundle</a:t>
            </a:r>
            <a:r>
              <a:rPr lang="pl-PL" dirty="0" smtClean="0"/>
              <a:t> = </a:t>
            </a:r>
            <a:r>
              <a:rPr lang="pl-PL" dirty="0" err="1" smtClean="0"/>
              <a:t>getIntent</a:t>
            </a:r>
            <a:r>
              <a:rPr lang="pl-PL" dirty="0" smtClean="0"/>
              <a:t>().</a:t>
            </a:r>
            <a:r>
              <a:rPr lang="pl-PL" dirty="0" err="1" smtClean="0"/>
              <a:t>getExtras</a:t>
            </a:r>
            <a:r>
              <a:rPr lang="pl-PL" dirty="0" smtClean="0"/>
              <a:t>();</a:t>
            </a:r>
            <a:br>
              <a:rPr lang="pl-PL" dirty="0" smtClean="0"/>
            </a:br>
            <a:r>
              <a:rPr lang="pl-PL" dirty="0" smtClean="0"/>
              <a:t>        </a:t>
            </a:r>
            <a:r>
              <a:rPr lang="pl-PL" dirty="0" err="1" smtClean="0"/>
              <a:t>String</a:t>
            </a:r>
            <a:r>
              <a:rPr lang="pl-PL" dirty="0" smtClean="0"/>
              <a:t> </a:t>
            </a:r>
            <a:r>
              <a:rPr lang="pl-PL" dirty="0" err="1" smtClean="0"/>
              <a:t>imieString</a:t>
            </a:r>
            <a:r>
              <a:rPr lang="pl-PL" dirty="0" smtClean="0"/>
              <a:t> = </a:t>
            </a:r>
            <a:r>
              <a:rPr lang="pl-PL" dirty="0" err="1" smtClean="0"/>
              <a:t>bundle.getString</a:t>
            </a:r>
            <a:r>
              <a:rPr lang="pl-PL" dirty="0" smtClean="0"/>
              <a:t>(</a:t>
            </a:r>
            <a:r>
              <a:rPr lang="pl-PL" b="1" dirty="0" smtClean="0"/>
              <a:t>"</a:t>
            </a:r>
            <a:r>
              <a:rPr lang="pl-PL" b="1" dirty="0" err="1" smtClean="0"/>
              <a:t>imie</a:t>
            </a:r>
            <a:r>
              <a:rPr lang="pl-PL" b="1" dirty="0" smtClean="0"/>
              <a:t>"</a:t>
            </a:r>
            <a:r>
              <a:rPr lang="pl-PL" dirty="0" smtClean="0"/>
              <a:t>);</a:t>
            </a:r>
            <a:br>
              <a:rPr lang="pl-PL" dirty="0" smtClean="0"/>
            </a:br>
            <a:r>
              <a:rPr lang="pl-PL" dirty="0" smtClean="0"/>
              <a:t>        te3.setText(</a:t>
            </a:r>
            <a:r>
              <a:rPr lang="pl-PL" dirty="0" err="1" smtClean="0"/>
              <a:t>imieString</a:t>
            </a:r>
            <a:r>
              <a:rPr lang="pl-PL" smtClean="0"/>
              <a:t>);</a:t>
            </a:r>
            <a:br>
              <a:rPr lang="pl-PL" smtClean="0"/>
            </a:br>
            <a:r>
              <a:rPr lang="pl-PL" smtClean="0"/>
              <a:t>    }</a:t>
            </a:r>
            <a:br>
              <a:rPr lang="pl-PL" smtClean="0"/>
            </a:br>
            <a:r>
              <a:rPr lang="pl-PL" smtClean="0"/>
              <a:t>}</a:t>
            </a:r>
            <a:br>
              <a:rPr lang="pl-PL" smtClean="0"/>
            </a:br>
            <a:endParaRPr lang="pl-P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Struktura aplikacji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pl-PL" b="1" dirty="0" smtClean="0"/>
              <a:t>Katalog </a:t>
            </a:r>
            <a:r>
              <a:rPr lang="pl-PL" b="1" dirty="0" err="1" smtClean="0"/>
              <a:t>src</a:t>
            </a:r>
            <a:r>
              <a:rPr lang="pl-PL" dirty="0" smtClean="0"/>
              <a:t> - przykładowo klasy aktywności, kod źródłowy aplikacji</a:t>
            </a:r>
          </a:p>
          <a:p>
            <a:r>
              <a:rPr lang="pl-PL" b="1" dirty="0" smtClean="0"/>
              <a:t>Katalog gen</a:t>
            </a:r>
            <a:r>
              <a:rPr lang="pl-PL" dirty="0" smtClean="0"/>
              <a:t> - elementy </a:t>
            </a:r>
            <a:r>
              <a:rPr lang="pl-PL" dirty="0" err="1" smtClean="0"/>
              <a:t>wynegerowane</a:t>
            </a:r>
            <a:r>
              <a:rPr lang="pl-PL" dirty="0" smtClean="0"/>
              <a:t> przez kompilator. Położenie elementów określamy w plikach </a:t>
            </a:r>
            <a:r>
              <a:rPr lang="pl-PL" dirty="0" err="1" smtClean="0"/>
              <a:t>Xml</a:t>
            </a:r>
            <a:r>
              <a:rPr lang="pl-PL" dirty="0" smtClean="0"/>
              <a:t>, zasoby typu obrazki czy dźwięki będziemy wrzucać jako pliki. Program po skompilowaniu nie będzie zawierał tych elementów w postaci plików takich jakie wrzucimy, a pod postacią pliku </a:t>
            </a:r>
            <a:r>
              <a:rPr lang="pl-PL" dirty="0" err="1" smtClean="0"/>
              <a:t>R.java</a:t>
            </a:r>
            <a:r>
              <a:rPr lang="pl-PL" dirty="0" smtClean="0"/>
              <a:t> który jest zrozumiały dla środowiska uruchomieniowego. Nie modyfikujemy zawartości tego katalogu </a:t>
            </a:r>
          </a:p>
          <a:p>
            <a:r>
              <a:rPr lang="pl-PL" b="1" dirty="0" smtClean="0"/>
              <a:t>Katalog </a:t>
            </a:r>
            <a:r>
              <a:rPr lang="pl-PL" b="1" dirty="0" err="1" smtClean="0"/>
              <a:t>bin</a:t>
            </a:r>
            <a:r>
              <a:rPr lang="pl-PL" b="1" dirty="0" smtClean="0"/>
              <a:t> </a:t>
            </a:r>
            <a:r>
              <a:rPr lang="pl-PL" dirty="0" smtClean="0"/>
              <a:t>zawiera skompilowane klasy i naszą aplikację w postaci gotowego archiwum aplikacji – </a:t>
            </a:r>
            <a:r>
              <a:rPr lang="pl-PL" dirty="0" err="1" smtClean="0"/>
              <a:t>apk</a:t>
            </a:r>
            <a:r>
              <a:rPr lang="pl-PL" dirty="0" smtClean="0"/>
              <a:t>. Nie modyfikujemy zawartości tego katalogu. </a:t>
            </a:r>
          </a:p>
          <a:p>
            <a:r>
              <a:rPr lang="pl-PL" b="1" dirty="0" smtClean="0"/>
              <a:t>Katalog </a:t>
            </a:r>
            <a:r>
              <a:rPr lang="pl-PL" b="1" dirty="0" err="1" smtClean="0"/>
              <a:t>libs</a:t>
            </a:r>
            <a:r>
              <a:rPr lang="pl-PL" dirty="0" smtClean="0"/>
              <a:t> zawiera biblioteki. Możemy tam wrzucić np. jary </a:t>
            </a:r>
            <a:r>
              <a:rPr lang="pl-PL" dirty="0" err="1" smtClean="0"/>
              <a:t>google</a:t>
            </a:r>
            <a:r>
              <a:rPr lang="pl-PL" dirty="0" smtClean="0"/>
              <a:t> </a:t>
            </a:r>
            <a:r>
              <a:rPr lang="pl-PL" dirty="0" err="1" smtClean="0"/>
              <a:t>maps</a:t>
            </a:r>
            <a:r>
              <a:rPr lang="pl-PL" dirty="0" smtClean="0"/>
              <a:t> jeśli będziemy z nich korzystać. </a:t>
            </a:r>
          </a:p>
          <a:p>
            <a:r>
              <a:rPr lang="pl-PL" b="1" dirty="0" smtClean="0"/>
              <a:t>Katalog </a:t>
            </a:r>
            <a:r>
              <a:rPr lang="pl-PL" b="1" dirty="0" err="1" smtClean="0"/>
              <a:t>res</a:t>
            </a:r>
            <a:r>
              <a:rPr lang="pl-PL" dirty="0" smtClean="0"/>
              <a:t> (od resources) zasoby statyczne – obrazki, pliki dźwiękowe, </a:t>
            </a:r>
            <a:r>
              <a:rPr lang="pl-PL" dirty="0" err="1" smtClean="0"/>
              <a:t>video</a:t>
            </a:r>
            <a:r>
              <a:rPr lang="pl-PL" dirty="0" smtClean="0"/>
              <a:t> etc.</a:t>
            </a:r>
          </a:p>
          <a:p>
            <a:r>
              <a:rPr lang="pl-PL" sz="3300" b="1" dirty="0" smtClean="0"/>
              <a:t>Katalog główny -</a:t>
            </a:r>
            <a:r>
              <a:rPr lang="pl-PL" dirty="0" smtClean="0"/>
              <a:t> plik </a:t>
            </a:r>
            <a:r>
              <a:rPr lang="pl-PL" dirty="0" err="1" smtClean="0"/>
              <a:t>AndroidManifest.xml</a:t>
            </a:r>
            <a:r>
              <a:rPr lang="pl-PL" dirty="0" smtClean="0"/>
              <a:t> w którym znajdują się ustawienia takie jak określenie która aktywność (ekran) jest </a:t>
            </a:r>
            <a:r>
              <a:rPr lang="pl-PL" dirty="0" err="1" smtClean="0"/>
              <a:t>głowna</a:t>
            </a:r>
            <a:r>
              <a:rPr lang="pl-PL" dirty="0" smtClean="0"/>
              <a:t>, własności całej aplikacji jako takiej (typu ikonka etc), uprawnienia jakie są wymagane przez program (np. do korzystania z </a:t>
            </a:r>
            <a:r>
              <a:rPr lang="pl-PL" dirty="0" err="1" smtClean="0"/>
              <a:t>internetu</a:t>
            </a:r>
            <a:r>
              <a:rPr lang="pl-PL" dirty="0" smtClean="0"/>
              <a:t> czy odbiornika GPS).</a:t>
            </a: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Katalog </a:t>
            </a:r>
            <a:r>
              <a:rPr lang="pl-PL" dirty="0" err="1" smtClean="0"/>
              <a:t>res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l-PL" dirty="0" smtClean="0"/>
              <a:t>Wszystko tu wrzucone stanie się do zasobem widocznym i dostępnym z dowolnego miejsca aplikacji. </a:t>
            </a:r>
          </a:p>
          <a:p>
            <a:r>
              <a:rPr lang="pl-PL" dirty="0" smtClean="0"/>
              <a:t>To właśnie tutaj powinny trafić wszystkie obrazki, filmiki etc. </a:t>
            </a:r>
          </a:p>
          <a:p>
            <a:r>
              <a:rPr lang="pl-PL" dirty="0" smtClean="0"/>
              <a:t>Katalogi </a:t>
            </a:r>
            <a:r>
              <a:rPr lang="pl-PL" dirty="0" err="1" smtClean="0"/>
              <a:t>drawable-xxxxx</a:t>
            </a:r>
            <a:r>
              <a:rPr lang="pl-PL" dirty="0" smtClean="0"/>
              <a:t> są przeznaczone na obrazki. Jest ich kilka bo możemy mieć kilka wersji tego samego obrazka dla różnych rozdzielczości. </a:t>
            </a:r>
          </a:p>
          <a:p>
            <a:r>
              <a:rPr lang="pl-PL" dirty="0" smtClean="0"/>
              <a:t>Do katalogu </a:t>
            </a:r>
            <a:r>
              <a:rPr lang="pl-PL" dirty="0" err="1" smtClean="0"/>
              <a:t>drawable-ldpi</a:t>
            </a:r>
            <a:r>
              <a:rPr lang="pl-PL" dirty="0" smtClean="0"/>
              <a:t> wrzucamy obrazki przeznaczone dla małych rozdzielczości - </a:t>
            </a:r>
            <a:r>
              <a:rPr lang="pl-PL" dirty="0" err="1" smtClean="0"/>
              <a:t>low</a:t>
            </a:r>
            <a:r>
              <a:rPr lang="pl-PL" dirty="0" smtClean="0"/>
              <a:t> </a:t>
            </a:r>
            <a:r>
              <a:rPr lang="pl-PL" dirty="0" err="1" smtClean="0"/>
              <a:t>dot</a:t>
            </a:r>
            <a:r>
              <a:rPr lang="pl-PL" dirty="0" smtClean="0"/>
              <a:t> per </a:t>
            </a:r>
            <a:r>
              <a:rPr lang="pl-PL" dirty="0" err="1" smtClean="0"/>
              <a:t>inch</a:t>
            </a:r>
            <a:r>
              <a:rPr lang="pl-PL" dirty="0" smtClean="0"/>
              <a:t>. </a:t>
            </a:r>
          </a:p>
          <a:p>
            <a:r>
              <a:rPr lang="pl-PL" dirty="0" smtClean="0"/>
              <a:t>Do </a:t>
            </a:r>
            <a:r>
              <a:rPr lang="pl-PL" dirty="0" err="1" smtClean="0"/>
              <a:t>drawable-hdpi</a:t>
            </a:r>
            <a:r>
              <a:rPr lang="pl-PL" dirty="0" smtClean="0"/>
              <a:t> wrzucamy obrazki przeznaczone dla dużych rozdzielczości - high </a:t>
            </a:r>
            <a:r>
              <a:rPr lang="pl-PL" dirty="0" err="1" smtClean="0"/>
              <a:t>dot</a:t>
            </a:r>
            <a:r>
              <a:rPr lang="pl-PL" dirty="0" smtClean="0"/>
              <a:t> per </a:t>
            </a:r>
            <a:r>
              <a:rPr lang="pl-PL" dirty="0" err="1" smtClean="0"/>
              <a:t>inch</a:t>
            </a:r>
            <a:r>
              <a:rPr lang="pl-PL" dirty="0" smtClean="0"/>
              <a:t>. </a:t>
            </a:r>
          </a:p>
          <a:p>
            <a:r>
              <a:rPr lang="pl-PL" dirty="0" smtClean="0"/>
              <a:t>W katalogu </a:t>
            </a:r>
            <a:r>
              <a:rPr lang="pl-PL" dirty="0" err="1" smtClean="0"/>
              <a:t>layout</a:t>
            </a:r>
            <a:r>
              <a:rPr lang="pl-PL" dirty="0" smtClean="0"/>
              <a:t> mamy pliki </a:t>
            </a:r>
            <a:r>
              <a:rPr lang="pl-PL" dirty="0" err="1" smtClean="0"/>
              <a:t>xml</a:t>
            </a:r>
            <a:r>
              <a:rPr lang="pl-PL" dirty="0" smtClean="0"/>
              <a:t> określające wygląd poszczególnych aktywności. W katalogu menu mamy pliki określające wygląd menu na różnych ekranach.</a:t>
            </a:r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Katalog </a:t>
            </a:r>
            <a:r>
              <a:rPr lang="pl-PL" dirty="0" err="1" smtClean="0"/>
              <a:t>values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dirty="0" smtClean="0"/>
              <a:t>W </a:t>
            </a:r>
            <a:r>
              <a:rPr lang="pl-PL" dirty="0" err="1" smtClean="0"/>
              <a:t>katalgou</a:t>
            </a:r>
            <a:r>
              <a:rPr lang="pl-PL" dirty="0" smtClean="0"/>
              <a:t> </a:t>
            </a:r>
            <a:r>
              <a:rPr lang="pl-PL" dirty="0" err="1" smtClean="0"/>
              <a:t>values</a:t>
            </a:r>
            <a:r>
              <a:rPr lang="pl-PL" dirty="0" smtClean="0"/>
              <a:t> mamy np. plik </a:t>
            </a:r>
            <a:r>
              <a:rPr lang="pl-PL" dirty="0" err="1" smtClean="0"/>
              <a:t>strings.xml</a:t>
            </a:r>
            <a:r>
              <a:rPr lang="pl-PL" dirty="0" smtClean="0"/>
              <a:t>.</a:t>
            </a:r>
          </a:p>
          <a:p>
            <a:r>
              <a:rPr lang="pl-PL" dirty="0" smtClean="0"/>
              <a:t>Tutaj określamy wszelkie napisy które pojawiają się w aplikacji. </a:t>
            </a:r>
          </a:p>
          <a:p>
            <a:r>
              <a:rPr lang="pl-PL" dirty="0" smtClean="0"/>
              <a:t>Napisy takie można oczywiście ustawiać i w kodzie </a:t>
            </a:r>
            <a:r>
              <a:rPr lang="pl-PL" dirty="0" err="1" smtClean="0"/>
              <a:t>javy</a:t>
            </a:r>
            <a:r>
              <a:rPr lang="pl-PL" dirty="0" smtClean="0"/>
              <a:t>, jednak jeśli będziemy je umieszczać w tym pliku, będzie nam łatwiej później zarządzać napisami mając je w jednym miejscu.</a:t>
            </a:r>
          </a:p>
          <a:p>
            <a:r>
              <a:rPr lang="pl-PL" smtClean="0"/>
              <a:t>Przechowywanie </a:t>
            </a:r>
            <a:r>
              <a:rPr lang="pl-PL" dirty="0" smtClean="0"/>
              <a:t>napisów w osobnym pliku XML ma szczególne znaczenie dla wygody późniejszej internacjonalizacji programu.</a:t>
            </a:r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Kod źródłowy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pl-PL" dirty="0" err="1" smtClean="0"/>
              <a:t>package</a:t>
            </a:r>
            <a:r>
              <a:rPr lang="pl-PL" dirty="0" smtClean="0"/>
              <a:t> a1.a1;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import </a:t>
            </a:r>
            <a:r>
              <a:rPr lang="pl-PL" dirty="0" err="1" smtClean="0"/>
              <a:t>android.app.Activity</a:t>
            </a:r>
            <a:r>
              <a:rPr lang="pl-PL" dirty="0" smtClean="0"/>
              <a:t>;</a:t>
            </a:r>
          </a:p>
          <a:p>
            <a:pPr>
              <a:buNone/>
            </a:pPr>
            <a:r>
              <a:rPr lang="pl-PL" dirty="0" smtClean="0"/>
              <a:t>import </a:t>
            </a:r>
            <a:r>
              <a:rPr lang="pl-PL" dirty="0" err="1" smtClean="0"/>
              <a:t>android.os.Bundle</a:t>
            </a:r>
            <a:r>
              <a:rPr lang="pl-PL" dirty="0" smtClean="0"/>
              <a:t>;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public </a:t>
            </a:r>
            <a:r>
              <a:rPr lang="pl-PL" dirty="0" err="1" smtClean="0"/>
              <a:t>class</a:t>
            </a:r>
            <a:r>
              <a:rPr lang="pl-PL" dirty="0" smtClean="0"/>
              <a:t> </a:t>
            </a:r>
            <a:r>
              <a:rPr lang="pl-PL" dirty="0" err="1" smtClean="0"/>
              <a:t>MainActivity</a:t>
            </a:r>
            <a:r>
              <a:rPr lang="pl-PL" dirty="0" smtClean="0"/>
              <a:t> </a:t>
            </a:r>
            <a:r>
              <a:rPr lang="pl-PL" dirty="0" err="1" smtClean="0"/>
              <a:t>extends</a:t>
            </a:r>
            <a:r>
              <a:rPr lang="pl-PL" dirty="0" smtClean="0"/>
              <a:t> </a:t>
            </a:r>
            <a:r>
              <a:rPr lang="pl-PL" dirty="0" err="1" smtClean="0"/>
              <a:t>Activity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{</a:t>
            </a:r>
          </a:p>
          <a:p>
            <a:pPr>
              <a:buNone/>
            </a:pPr>
            <a:r>
              <a:rPr lang="pl-PL" dirty="0" smtClean="0"/>
              <a:t>    /** </a:t>
            </a:r>
            <a:r>
              <a:rPr lang="pl-PL" dirty="0" err="1" smtClean="0"/>
              <a:t>Called</a:t>
            </a:r>
            <a:r>
              <a:rPr lang="pl-PL" dirty="0" smtClean="0"/>
              <a:t> </a:t>
            </a:r>
            <a:r>
              <a:rPr lang="pl-PL" dirty="0" err="1" smtClean="0"/>
              <a:t>when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activity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first </a:t>
            </a:r>
            <a:r>
              <a:rPr lang="pl-PL" dirty="0" err="1" smtClean="0"/>
              <a:t>created</a:t>
            </a:r>
            <a:r>
              <a:rPr lang="pl-PL" dirty="0" smtClean="0"/>
              <a:t>. */</a:t>
            </a:r>
          </a:p>
          <a:p>
            <a:pPr>
              <a:buNone/>
            </a:pPr>
            <a:r>
              <a:rPr lang="pl-PL" dirty="0" smtClean="0"/>
              <a:t>    @</a:t>
            </a:r>
            <a:r>
              <a:rPr lang="pl-PL" dirty="0" err="1" smtClean="0"/>
              <a:t>Override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    public </a:t>
            </a:r>
            <a:r>
              <a:rPr lang="pl-PL" dirty="0" err="1" smtClean="0"/>
              <a:t>void</a:t>
            </a:r>
            <a:r>
              <a:rPr lang="pl-PL" dirty="0" smtClean="0"/>
              <a:t> </a:t>
            </a:r>
            <a:r>
              <a:rPr lang="pl-PL" dirty="0" err="1" smtClean="0"/>
              <a:t>onCreate</a:t>
            </a:r>
            <a:r>
              <a:rPr lang="pl-PL" dirty="0" smtClean="0"/>
              <a:t>(</a:t>
            </a:r>
            <a:r>
              <a:rPr lang="pl-PL" dirty="0" err="1" smtClean="0"/>
              <a:t>Bundle</a:t>
            </a:r>
            <a:r>
              <a:rPr lang="pl-PL" dirty="0" smtClean="0"/>
              <a:t> </a:t>
            </a:r>
            <a:r>
              <a:rPr lang="pl-PL" dirty="0" err="1" smtClean="0"/>
              <a:t>savedInstanceState</a:t>
            </a:r>
            <a:r>
              <a:rPr lang="pl-PL" dirty="0" smtClean="0"/>
              <a:t>)</a:t>
            </a:r>
          </a:p>
          <a:p>
            <a:pPr>
              <a:buNone/>
            </a:pPr>
            <a:r>
              <a:rPr lang="pl-PL" dirty="0" smtClean="0"/>
              <a:t>    {</a:t>
            </a:r>
          </a:p>
          <a:p>
            <a:pPr>
              <a:buNone/>
            </a:pPr>
            <a:r>
              <a:rPr lang="pl-PL" dirty="0" smtClean="0"/>
              <a:t>        </a:t>
            </a:r>
            <a:r>
              <a:rPr lang="pl-PL" dirty="0" err="1" smtClean="0"/>
              <a:t>super.onCreate</a:t>
            </a:r>
            <a:r>
              <a:rPr lang="pl-PL" dirty="0" smtClean="0"/>
              <a:t>(</a:t>
            </a:r>
            <a:r>
              <a:rPr lang="pl-PL" dirty="0" err="1" smtClean="0"/>
              <a:t>savedInstanceState</a:t>
            </a:r>
            <a:r>
              <a:rPr lang="pl-PL" dirty="0" smtClean="0"/>
              <a:t>);</a:t>
            </a:r>
          </a:p>
          <a:p>
            <a:pPr>
              <a:buNone/>
            </a:pPr>
            <a:r>
              <a:rPr lang="pl-PL" dirty="0" smtClean="0"/>
              <a:t>        </a:t>
            </a:r>
            <a:r>
              <a:rPr lang="pl-PL" dirty="0" err="1" smtClean="0"/>
              <a:t>setContentView</a:t>
            </a:r>
            <a:r>
              <a:rPr lang="pl-PL" dirty="0" smtClean="0"/>
              <a:t>(</a:t>
            </a:r>
            <a:r>
              <a:rPr lang="pl-PL" dirty="0" err="1" smtClean="0"/>
              <a:t>R.layout.main</a:t>
            </a:r>
            <a:r>
              <a:rPr lang="pl-PL" dirty="0" smtClean="0"/>
              <a:t>);</a:t>
            </a:r>
          </a:p>
          <a:p>
            <a:pPr>
              <a:buNone/>
            </a:pPr>
            <a:r>
              <a:rPr lang="pl-PL" dirty="0" smtClean="0"/>
              <a:t>    }</a:t>
            </a:r>
          </a:p>
          <a:p>
            <a:pPr>
              <a:buNone/>
            </a:pPr>
            <a:r>
              <a:rPr lang="pl-PL" dirty="0" smtClean="0"/>
              <a:t>}</a:t>
            </a:r>
            <a:endParaRPr lang="pl-P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Kod źródłowy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err="1" smtClean="0"/>
              <a:t>setContentView</a:t>
            </a:r>
            <a:r>
              <a:rPr lang="pl-PL" dirty="0" smtClean="0"/>
              <a:t>(</a:t>
            </a:r>
            <a:r>
              <a:rPr lang="pl-PL" dirty="0" err="1" smtClean="0"/>
              <a:t>R.layout.main</a:t>
            </a:r>
            <a:r>
              <a:rPr lang="pl-PL" dirty="0" smtClean="0"/>
              <a:t>);</a:t>
            </a:r>
          </a:p>
          <a:p>
            <a:r>
              <a:rPr lang="pl-PL" dirty="0" smtClean="0"/>
              <a:t>Linijka ta pobiera dane z pliku z </a:t>
            </a:r>
            <a:r>
              <a:rPr lang="pl-PL" dirty="0" err="1" smtClean="0"/>
              <a:t>layoutem</a:t>
            </a:r>
            <a:r>
              <a:rPr lang="pl-PL" dirty="0" smtClean="0"/>
              <a:t> i na jego podstawie </a:t>
            </a:r>
            <a:r>
              <a:rPr lang="pl-PL" b="1" u="sng" dirty="0" smtClean="0"/>
              <a:t>tworzy</a:t>
            </a:r>
            <a:r>
              <a:rPr lang="pl-PL" dirty="0" smtClean="0"/>
              <a:t> obiekty odpowiednich kontrolek. 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Kod źródłowy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l-PL" dirty="0" smtClean="0"/>
              <a:t>Klasa którą widzimy rozszerza </a:t>
            </a:r>
            <a:r>
              <a:rPr lang="pl-PL" dirty="0" err="1" smtClean="0"/>
              <a:t>Activity</a:t>
            </a:r>
            <a:r>
              <a:rPr lang="pl-PL" dirty="0" smtClean="0"/>
              <a:t>. </a:t>
            </a:r>
          </a:p>
          <a:p>
            <a:r>
              <a:rPr lang="pl-PL" dirty="0" smtClean="0"/>
              <a:t>Aktywności w Androidzie odpowiadają każdemu ekranowi. </a:t>
            </a:r>
          </a:p>
          <a:p>
            <a:r>
              <a:rPr lang="pl-PL" dirty="0" smtClean="0"/>
              <a:t>Większość aplikacji działa w ten sposób, że kliknięcie otwiera kolejny widok. Jest to właśnie wspomniana aktywność. </a:t>
            </a:r>
          </a:p>
          <a:p>
            <a:r>
              <a:rPr lang="pl-PL" dirty="0" smtClean="0"/>
              <a:t>Naciśnięcie przycisku wstecz powoduje natomiast zamknięcie aktualnej aktywności i powrót do poprzedniej.</a:t>
            </a:r>
          </a:p>
          <a:p>
            <a:r>
              <a:rPr lang="pl-PL" dirty="0" smtClean="0"/>
              <a:t>Metoda </a:t>
            </a:r>
            <a:r>
              <a:rPr lang="pl-PL" dirty="0" err="1" smtClean="0"/>
              <a:t>onCreate</a:t>
            </a:r>
            <a:r>
              <a:rPr lang="pl-PL" dirty="0" smtClean="0"/>
              <a:t>(). Jest ona wywoływana, jak sama nazwa wskazuje, przy tworzeniu aktywności. </a:t>
            </a:r>
          </a:p>
          <a:p>
            <a:r>
              <a:rPr lang="pl-PL" dirty="0" smtClean="0"/>
              <a:t>Parametr metody (</a:t>
            </a:r>
            <a:r>
              <a:rPr lang="pl-PL" dirty="0" err="1" smtClean="0"/>
              <a:t>Bundle</a:t>
            </a:r>
            <a:r>
              <a:rPr lang="pl-PL" dirty="0" smtClean="0"/>
              <a:t> </a:t>
            </a:r>
            <a:r>
              <a:rPr lang="pl-PL" dirty="0" err="1" smtClean="0"/>
              <a:t>savedInstanceState</a:t>
            </a:r>
            <a:r>
              <a:rPr lang="pl-PL" dirty="0" smtClean="0"/>
              <a:t>) jest dla nas aktualnie nieistotny, natomiast ważne jest to co się dzieje późnie</a:t>
            </a:r>
            <a:endParaRPr lang="pl-P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Kod źródłowy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dirty="0" err="1" smtClean="0"/>
              <a:t>setContentView</a:t>
            </a:r>
            <a:r>
              <a:rPr lang="pl-PL" dirty="0" smtClean="0"/>
              <a:t>(</a:t>
            </a:r>
            <a:r>
              <a:rPr lang="pl-PL" dirty="0" err="1" smtClean="0"/>
              <a:t>R.layout.main</a:t>
            </a:r>
            <a:r>
              <a:rPr lang="pl-PL" dirty="0" smtClean="0"/>
              <a:t>);</a:t>
            </a:r>
          </a:p>
          <a:p>
            <a:r>
              <a:rPr lang="pl-PL" dirty="0" smtClean="0"/>
              <a:t>klasa R jest generowana przez środowisko</a:t>
            </a:r>
          </a:p>
          <a:p>
            <a:r>
              <a:rPr lang="pl-PL" dirty="0" smtClean="0"/>
              <a:t>Nie jest zalecana jej manualna zmiana. </a:t>
            </a:r>
          </a:p>
          <a:p>
            <a:r>
              <a:rPr lang="pl-PL" dirty="0" smtClean="0"/>
              <a:t>Służy do wskazania w kodzie o który element z zasobów nam chodzi. </a:t>
            </a:r>
          </a:p>
          <a:p>
            <a:r>
              <a:rPr lang="pl-PL" dirty="0" smtClean="0"/>
              <a:t>Tutaj wskazanie jest na wygenerowany </a:t>
            </a:r>
            <a:r>
              <a:rPr lang="pl-PL" dirty="0" err="1" smtClean="0"/>
              <a:t>layout</a:t>
            </a:r>
            <a:r>
              <a:rPr lang="pl-PL" dirty="0" smtClean="0"/>
              <a:t>. Znajduje się on w folderze </a:t>
            </a:r>
            <a:r>
              <a:rPr lang="pl-PL" dirty="0" err="1" smtClean="0"/>
              <a:t>res-&gt;layout</a:t>
            </a:r>
            <a:r>
              <a:rPr lang="pl-PL" dirty="0" smtClean="0"/>
              <a:t>. </a:t>
            </a:r>
          </a:p>
          <a:p>
            <a:r>
              <a:rPr lang="pl-PL" dirty="0" smtClean="0"/>
              <a:t>Łatwo się domyślić, że zawiera on dane na temat wyglądu</a:t>
            </a:r>
            <a:endParaRPr lang="pl-P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744</Words>
  <Application>Microsoft Office PowerPoint</Application>
  <PresentationFormat>Pokaz na ekranie (4:3)</PresentationFormat>
  <Paragraphs>85</Paragraphs>
  <Slides>23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23</vt:i4>
      </vt:variant>
    </vt:vector>
  </HeadingPairs>
  <TitlesOfParts>
    <vt:vector size="24" baseType="lpstr">
      <vt:lpstr>Motyw pakietu Office</vt:lpstr>
      <vt:lpstr>Programowanie aplikacji mobilnych</vt:lpstr>
      <vt:lpstr>Struktura aplikacji</vt:lpstr>
      <vt:lpstr>Struktura aplikacji</vt:lpstr>
      <vt:lpstr>Katalog res</vt:lpstr>
      <vt:lpstr>Katalog values</vt:lpstr>
      <vt:lpstr>Kod źródłowy</vt:lpstr>
      <vt:lpstr>Kod źródłowy</vt:lpstr>
      <vt:lpstr>Kod źródłowy</vt:lpstr>
      <vt:lpstr>Kod źródłowy</vt:lpstr>
      <vt:lpstr>Layout</vt:lpstr>
      <vt:lpstr>Layout</vt:lpstr>
      <vt:lpstr>Relative layout</vt:lpstr>
      <vt:lpstr>Frame layout</vt:lpstr>
      <vt:lpstr>Activity - cykl</vt:lpstr>
      <vt:lpstr>Cykl życia</vt:lpstr>
      <vt:lpstr>Autoimport</vt:lpstr>
      <vt:lpstr>Dostęp do obiektów z kodu</vt:lpstr>
      <vt:lpstr>Dostęp do obiektów z kodu</vt:lpstr>
      <vt:lpstr>Otwieranie nowej aktywności</vt:lpstr>
      <vt:lpstr>Przekazywanie wartości do nowej aktywności</vt:lpstr>
      <vt:lpstr>Odbieranie danych w innej aktywności</vt:lpstr>
      <vt:lpstr>Całość 1/2</vt:lpstr>
      <vt:lpstr>Całość 2/2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Programowanie aplikacji mobilnych</dc:title>
  <dc:creator>krukm</dc:creator>
  <cp:lastModifiedBy>krukm</cp:lastModifiedBy>
  <cp:revision>40</cp:revision>
  <dcterms:created xsi:type="dcterms:W3CDTF">2015-10-02T06:11:54Z</dcterms:created>
  <dcterms:modified xsi:type="dcterms:W3CDTF">2015-11-09T15:52:14Z</dcterms:modified>
</cp:coreProperties>
</file>