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2015-03-19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Bazy</a:t>
            </a:r>
            <a:r>
              <a:rPr lang="en-US" dirty="0" smtClean="0"/>
              <a:t> </a:t>
            </a:r>
            <a:r>
              <a:rPr lang="en-US" dirty="0" err="1" smtClean="0"/>
              <a:t>danych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 in</a:t>
            </a:r>
            <a:r>
              <a:rPr lang="pl-PL" dirty="0" smtClean="0"/>
              <a:t>ż. Michał Kruk</a:t>
            </a:r>
            <a:endParaRPr lang="pl-P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Procedury składowane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Procedury składowane są odpowiednikiem funkcji, które nie zwracają wartości</a:t>
            </a:r>
          </a:p>
          <a:p>
            <a:r>
              <a:rPr lang="pl-PL" dirty="0" smtClean="0"/>
              <a:t>W SQL mamy do czynienia z dwoma rodzajami obiektów programowalnych:</a:t>
            </a:r>
          </a:p>
          <a:p>
            <a:pPr lvl="1"/>
            <a:r>
              <a:rPr lang="pl-PL" dirty="0" smtClean="0"/>
              <a:t>Procedury składowane</a:t>
            </a:r>
          </a:p>
          <a:p>
            <a:pPr lvl="1"/>
            <a:r>
              <a:rPr lang="pl-PL" dirty="0" smtClean="0"/>
              <a:t>Funkcje składowane</a:t>
            </a:r>
          </a:p>
          <a:p>
            <a:r>
              <a:rPr lang="pl-PL" dirty="0" smtClean="0"/>
              <a:t>Funkcje zwracają wartość</a:t>
            </a:r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Hello</a:t>
            </a:r>
            <a:r>
              <a:rPr lang="pl-PL" dirty="0" smtClean="0"/>
              <a:t> </a:t>
            </a:r>
            <a:r>
              <a:rPr lang="pl-PL" dirty="0" err="1" smtClean="0"/>
              <a:t>world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pl-PL" dirty="0" smtClean="0"/>
              <a:t>USE [</a:t>
            </a:r>
            <a:r>
              <a:rPr lang="pl-PL" dirty="0" err="1" smtClean="0"/>
              <a:t>Northwind</a:t>
            </a:r>
            <a:r>
              <a:rPr lang="pl-PL" dirty="0" smtClean="0"/>
              <a:t>]</a:t>
            </a:r>
          </a:p>
          <a:p>
            <a:pPr>
              <a:buNone/>
            </a:pPr>
            <a:r>
              <a:rPr lang="pl-PL" dirty="0" smtClean="0"/>
              <a:t>GO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SET </a:t>
            </a:r>
            <a:r>
              <a:rPr lang="pl-PL" dirty="0" err="1" smtClean="0"/>
              <a:t>ANSI_NULLS</a:t>
            </a:r>
            <a:r>
              <a:rPr lang="pl-PL" dirty="0" smtClean="0"/>
              <a:t> ON</a:t>
            </a:r>
          </a:p>
          <a:p>
            <a:pPr>
              <a:buNone/>
            </a:pPr>
            <a:r>
              <a:rPr lang="pl-PL" dirty="0" smtClean="0"/>
              <a:t>GO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SET </a:t>
            </a:r>
            <a:r>
              <a:rPr lang="pl-PL" dirty="0" err="1" smtClean="0"/>
              <a:t>QUOTED_IDENTIFIER</a:t>
            </a:r>
            <a:r>
              <a:rPr lang="pl-PL" dirty="0" smtClean="0"/>
              <a:t> ON</a:t>
            </a:r>
          </a:p>
          <a:p>
            <a:pPr>
              <a:buNone/>
            </a:pPr>
            <a:r>
              <a:rPr lang="pl-PL" dirty="0" smtClean="0"/>
              <a:t>GO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CREATE </a:t>
            </a:r>
            <a:r>
              <a:rPr lang="pl-PL" dirty="0" err="1" smtClean="0"/>
              <a:t>procedure</a:t>
            </a:r>
            <a:r>
              <a:rPr lang="pl-PL" dirty="0" smtClean="0"/>
              <a:t> [</a:t>
            </a:r>
            <a:r>
              <a:rPr lang="pl-PL" dirty="0" err="1" smtClean="0"/>
              <a:t>dbo</a:t>
            </a:r>
            <a:r>
              <a:rPr lang="pl-PL" dirty="0" smtClean="0"/>
              <a:t>].[</a:t>
            </a:r>
            <a:r>
              <a:rPr lang="pl-PL" dirty="0" err="1" smtClean="0"/>
              <a:t>hello</a:t>
            </a:r>
            <a:r>
              <a:rPr lang="pl-PL" dirty="0" smtClean="0"/>
              <a:t>]</a:t>
            </a:r>
          </a:p>
          <a:p>
            <a:pPr>
              <a:buNone/>
            </a:pPr>
            <a:r>
              <a:rPr lang="pl-PL" dirty="0" smtClean="0"/>
              <a:t>@</a:t>
            </a:r>
            <a:r>
              <a:rPr lang="pl-PL" dirty="0" err="1" smtClean="0"/>
              <a:t>imie</a:t>
            </a:r>
            <a:r>
              <a:rPr lang="pl-PL" dirty="0" smtClean="0"/>
              <a:t> </a:t>
            </a:r>
            <a:r>
              <a:rPr lang="pl-PL" dirty="0" err="1" smtClean="0"/>
              <a:t>varchar</a:t>
            </a:r>
            <a:r>
              <a:rPr lang="pl-PL" dirty="0" smtClean="0"/>
              <a:t>(5)</a:t>
            </a:r>
          </a:p>
          <a:p>
            <a:pPr>
              <a:buNone/>
            </a:pPr>
            <a:r>
              <a:rPr lang="pl-PL" dirty="0" smtClean="0"/>
              <a:t>as</a:t>
            </a:r>
          </a:p>
          <a:p>
            <a:pPr>
              <a:buNone/>
            </a:pPr>
            <a:r>
              <a:rPr lang="pl-PL" dirty="0" err="1" smtClean="0"/>
              <a:t>begin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SET NOCOUNT OFF;</a:t>
            </a:r>
          </a:p>
          <a:p>
            <a:pPr>
              <a:buNone/>
            </a:pPr>
            <a:r>
              <a:rPr lang="pl-PL" dirty="0" err="1" smtClean="0"/>
              <a:t>select</a:t>
            </a:r>
            <a:r>
              <a:rPr lang="pl-PL" dirty="0" smtClean="0"/>
              <a:t> '</a:t>
            </a:r>
            <a:r>
              <a:rPr lang="pl-PL" dirty="0" err="1" smtClean="0"/>
              <a:t>Hello</a:t>
            </a:r>
            <a:r>
              <a:rPr lang="pl-PL" dirty="0" smtClean="0"/>
              <a:t> ' + @</a:t>
            </a:r>
            <a:r>
              <a:rPr lang="pl-PL" dirty="0" err="1" smtClean="0"/>
              <a:t>imie</a:t>
            </a:r>
            <a:endParaRPr lang="pl-PL" dirty="0" smtClean="0"/>
          </a:p>
          <a:p>
            <a:pPr>
              <a:buNone/>
            </a:pPr>
            <a:r>
              <a:rPr lang="pl-PL" dirty="0" err="1" smtClean="0"/>
              <a:t>end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GO</a:t>
            </a:r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ANSI_NULLS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Kiedy</a:t>
            </a:r>
            <a:r>
              <a:rPr lang="en-US" dirty="0" smtClean="0"/>
              <a:t> </a:t>
            </a:r>
            <a:r>
              <a:rPr lang="en-US" dirty="0" smtClean="0"/>
              <a:t>SET ANSI_NULLS </a:t>
            </a:r>
            <a:r>
              <a:rPr lang="pl-PL" dirty="0" smtClean="0"/>
              <a:t>jest</a:t>
            </a:r>
            <a:r>
              <a:rPr lang="en-US" dirty="0" smtClean="0"/>
              <a:t> </a:t>
            </a:r>
            <a:r>
              <a:rPr lang="en-US" dirty="0" smtClean="0"/>
              <a:t>ON, </a:t>
            </a:r>
            <a:r>
              <a:rPr lang="en-US" dirty="0" smtClean="0"/>
              <a:t>SELECT </a:t>
            </a:r>
            <a:r>
              <a:rPr lang="pl-PL" dirty="0" smtClean="0"/>
              <a:t>który używa</a:t>
            </a:r>
            <a:r>
              <a:rPr lang="en-US" dirty="0" smtClean="0"/>
              <a:t> </a:t>
            </a:r>
            <a:r>
              <a:rPr lang="en-US" dirty="0" smtClean="0"/>
              <a:t>WHERE </a:t>
            </a:r>
            <a:r>
              <a:rPr lang="en-US" dirty="0" err="1" smtClean="0"/>
              <a:t>column_name</a:t>
            </a:r>
            <a:r>
              <a:rPr lang="en-US" dirty="0" smtClean="0"/>
              <a:t> = NULL </a:t>
            </a:r>
            <a:r>
              <a:rPr lang="pl-PL" dirty="0" smtClean="0"/>
              <a:t>zwróci</a:t>
            </a:r>
            <a:r>
              <a:rPr lang="en-US" dirty="0" smtClean="0"/>
              <a:t> </a:t>
            </a:r>
            <a:r>
              <a:rPr lang="en-US" dirty="0" smtClean="0"/>
              <a:t>zero </a:t>
            </a:r>
            <a:r>
              <a:rPr lang="pl-PL" dirty="0" smtClean="0"/>
              <a:t>wierszy</a:t>
            </a:r>
            <a:r>
              <a:rPr lang="en-US" dirty="0" smtClean="0"/>
              <a:t> </a:t>
            </a:r>
            <a:r>
              <a:rPr lang="pl-PL" dirty="0" smtClean="0"/>
              <a:t>nawet jeśli istnieją </a:t>
            </a:r>
            <a:r>
              <a:rPr lang="pl-PL" dirty="0" err="1" smtClean="0"/>
              <a:t>NULLe</a:t>
            </a:r>
            <a:r>
              <a:rPr lang="en-US" dirty="0" smtClean="0"/>
              <a:t> </a:t>
            </a:r>
            <a:r>
              <a:rPr lang="pl-PL" dirty="0" smtClean="0"/>
              <a:t>w</a:t>
            </a:r>
            <a:r>
              <a:rPr lang="en-US" dirty="0" smtClean="0"/>
              <a:t> </a:t>
            </a:r>
            <a:r>
              <a:rPr lang="en-US" dirty="0" err="1" smtClean="0"/>
              <a:t>column_name</a:t>
            </a:r>
            <a:r>
              <a:rPr lang="en-US" dirty="0" smtClean="0"/>
              <a:t>. </a:t>
            </a:r>
            <a:endParaRPr lang="pl-PL" dirty="0" smtClean="0"/>
          </a:p>
          <a:p>
            <a:r>
              <a:rPr lang="en-US" dirty="0" smtClean="0"/>
              <a:t>SELECT </a:t>
            </a:r>
            <a:r>
              <a:rPr lang="pl-PL" dirty="0" smtClean="0"/>
              <a:t>w którym jest</a:t>
            </a:r>
            <a:r>
              <a:rPr lang="en-US" dirty="0" smtClean="0"/>
              <a:t> </a:t>
            </a:r>
            <a:r>
              <a:rPr lang="en-US" dirty="0" smtClean="0"/>
              <a:t>WHERE </a:t>
            </a:r>
            <a:r>
              <a:rPr lang="en-US" dirty="0" err="1" smtClean="0"/>
              <a:t>column_name</a:t>
            </a:r>
            <a:r>
              <a:rPr lang="en-US" dirty="0" smtClean="0"/>
              <a:t> &lt;&gt; NULL </a:t>
            </a:r>
            <a:r>
              <a:rPr lang="pl-PL" dirty="0" smtClean="0"/>
              <a:t>zwróci zero wyników</a:t>
            </a:r>
            <a:r>
              <a:rPr lang="en-US" dirty="0" smtClean="0"/>
              <a:t> </a:t>
            </a:r>
            <a:r>
              <a:rPr lang="pl-PL" dirty="0" smtClean="0"/>
              <a:t>nawet, gdy są wartości </a:t>
            </a:r>
            <a:r>
              <a:rPr lang="en-US" dirty="0" err="1" smtClean="0"/>
              <a:t>nonnull</a:t>
            </a:r>
            <a:r>
              <a:rPr lang="en-US" dirty="0" smtClean="0"/>
              <a:t> </a:t>
            </a:r>
            <a:r>
              <a:rPr lang="pl-PL" dirty="0" smtClean="0"/>
              <a:t>w</a:t>
            </a:r>
            <a:r>
              <a:rPr lang="en-US" dirty="0" smtClean="0"/>
              <a:t> </a:t>
            </a:r>
            <a:r>
              <a:rPr lang="en-US" dirty="0" err="1" smtClean="0"/>
              <a:t>column_name</a:t>
            </a:r>
            <a:r>
              <a:rPr lang="en-US" dirty="0" smtClean="0"/>
              <a:t>.</a:t>
            </a:r>
          </a:p>
          <a:p>
            <a:r>
              <a:rPr lang="pl-PL" dirty="0" smtClean="0"/>
              <a:t>Kiedy </a:t>
            </a:r>
            <a:r>
              <a:rPr lang="en-US" dirty="0" smtClean="0"/>
              <a:t>SET </a:t>
            </a:r>
            <a:r>
              <a:rPr lang="en-US" dirty="0" smtClean="0"/>
              <a:t>ANSI_NULLS </a:t>
            </a:r>
            <a:r>
              <a:rPr lang="pl-PL" dirty="0" smtClean="0"/>
              <a:t>jest</a:t>
            </a:r>
            <a:r>
              <a:rPr lang="en-US" dirty="0" smtClean="0"/>
              <a:t> OFF</a:t>
            </a:r>
            <a:r>
              <a:rPr lang="pl-PL" dirty="0" smtClean="0"/>
              <a:t> można używać = i &lt;&gt; do wartości NULL</a:t>
            </a:r>
            <a:endParaRPr lang="en-US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SET NOCOUNT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W przypadku</a:t>
            </a:r>
            <a:r>
              <a:rPr lang="en-US" dirty="0" smtClean="0"/>
              <a:t> </a:t>
            </a:r>
            <a:r>
              <a:rPr lang="en-US" dirty="0" smtClean="0"/>
              <a:t>SET NOCOUNT </a:t>
            </a:r>
            <a:r>
              <a:rPr lang="pl-PL" dirty="0" smtClean="0"/>
              <a:t>ustawionego</a:t>
            </a:r>
            <a:r>
              <a:rPr lang="en-US" dirty="0" smtClean="0"/>
              <a:t> </a:t>
            </a:r>
            <a:r>
              <a:rPr lang="en-US" dirty="0" smtClean="0"/>
              <a:t>ON, </a:t>
            </a:r>
            <a:r>
              <a:rPr lang="pl-PL" dirty="0" smtClean="0"/>
              <a:t>liczba (np. zaktualizowanych wierszy) nie będzie zwracana</a:t>
            </a:r>
            <a:r>
              <a:rPr lang="en-US" dirty="0" smtClean="0"/>
              <a:t>. </a:t>
            </a:r>
            <a:endParaRPr lang="pl-PL" dirty="0" smtClean="0"/>
          </a:p>
          <a:p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Tabelka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pl-PL" dirty="0" smtClean="0"/>
              <a:t>CREATE TABLE Person</a:t>
            </a:r>
          </a:p>
          <a:p>
            <a:pPr>
              <a:buNone/>
            </a:pPr>
            <a:r>
              <a:rPr lang="pl-PL" dirty="0" smtClean="0"/>
              <a:t>(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PersonId</a:t>
            </a:r>
            <a:r>
              <a:rPr lang="en-US" dirty="0" smtClean="0"/>
              <a:t> char(11) NOT NULL PRIMARY KEY,</a:t>
            </a:r>
          </a:p>
          <a:p>
            <a:pPr>
              <a:buNone/>
            </a:pPr>
            <a:r>
              <a:rPr lang="pl-PL" dirty="0" smtClean="0"/>
              <a:t>    </a:t>
            </a:r>
            <a:r>
              <a:rPr lang="pl-PL" dirty="0" err="1" smtClean="0"/>
              <a:t>PersonFirstName</a:t>
            </a:r>
            <a:r>
              <a:rPr lang="pl-PL" dirty="0" smtClean="0"/>
              <a:t> </a:t>
            </a:r>
            <a:r>
              <a:rPr lang="pl-PL" dirty="0" err="1" smtClean="0"/>
              <a:t>varchar</a:t>
            </a:r>
            <a:r>
              <a:rPr lang="pl-PL" dirty="0" smtClean="0"/>
              <a:t>(50) NOT NULL,</a:t>
            </a:r>
          </a:p>
          <a:p>
            <a:pPr>
              <a:buNone/>
            </a:pPr>
            <a:r>
              <a:rPr lang="pl-PL" dirty="0" smtClean="0"/>
              <a:t>    </a:t>
            </a:r>
            <a:r>
              <a:rPr lang="pl-PL" dirty="0" err="1" smtClean="0"/>
              <a:t>PersonLastName</a:t>
            </a:r>
            <a:r>
              <a:rPr lang="pl-PL" dirty="0" smtClean="0"/>
              <a:t> </a:t>
            </a:r>
            <a:r>
              <a:rPr lang="pl-PL" dirty="0" err="1" smtClean="0"/>
              <a:t>varchar</a:t>
            </a:r>
            <a:r>
              <a:rPr lang="pl-PL" dirty="0" smtClean="0"/>
              <a:t>(50) NOT NULL,</a:t>
            </a:r>
          </a:p>
          <a:p>
            <a:pPr>
              <a:buNone/>
            </a:pPr>
            <a:r>
              <a:rPr lang="pl-PL" dirty="0" smtClean="0"/>
              <a:t>    </a:t>
            </a:r>
            <a:r>
              <a:rPr lang="pl-PL" dirty="0" err="1" smtClean="0"/>
              <a:t>PersonSex</a:t>
            </a:r>
            <a:r>
              <a:rPr lang="pl-PL" dirty="0" smtClean="0"/>
              <a:t> char(1) NOT NULL,</a:t>
            </a:r>
          </a:p>
          <a:p>
            <a:pPr>
              <a:buNone/>
            </a:pPr>
            <a:r>
              <a:rPr lang="pl-PL" dirty="0" smtClean="0"/>
              <a:t>    </a:t>
            </a:r>
            <a:r>
              <a:rPr lang="pl-PL" dirty="0" err="1" smtClean="0"/>
              <a:t>PersonBirthDate</a:t>
            </a:r>
            <a:r>
              <a:rPr lang="pl-PL" dirty="0" smtClean="0"/>
              <a:t> </a:t>
            </a:r>
            <a:r>
              <a:rPr lang="pl-PL" dirty="0" err="1" smtClean="0"/>
              <a:t>smalldatetime</a:t>
            </a:r>
            <a:r>
              <a:rPr lang="pl-PL" dirty="0" smtClean="0"/>
              <a:t> NOT NULL</a:t>
            </a:r>
          </a:p>
          <a:p>
            <a:pPr>
              <a:buNone/>
            </a:pPr>
            <a:r>
              <a:rPr lang="pl-PL" dirty="0" smtClean="0"/>
              <a:t>)</a:t>
            </a:r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pl-PL" dirty="0" smtClean="0"/>
              <a:t>Bardziej złożona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pl-PL" dirty="0" smtClean="0"/>
              <a:t>CREATE PROCEDURE </a:t>
            </a:r>
            <a:r>
              <a:rPr lang="pl-PL" dirty="0" err="1" smtClean="0"/>
              <a:t>AddPerson</a:t>
            </a:r>
            <a:r>
              <a:rPr lang="pl-PL" dirty="0" smtClean="0"/>
              <a:t> </a:t>
            </a:r>
          </a:p>
          <a:p>
            <a:pPr>
              <a:buNone/>
            </a:pPr>
            <a:r>
              <a:rPr lang="pl-PL" dirty="0" smtClean="0"/>
              <a:t>    -- Parametry</a:t>
            </a:r>
          </a:p>
          <a:p>
            <a:pPr>
              <a:buNone/>
            </a:pPr>
            <a:r>
              <a:rPr lang="pl-PL" dirty="0" smtClean="0"/>
              <a:t>    @</a:t>
            </a:r>
            <a:r>
              <a:rPr lang="pl-PL" dirty="0" err="1" smtClean="0"/>
              <a:t>PersonId</a:t>
            </a:r>
            <a:r>
              <a:rPr lang="pl-PL" dirty="0" smtClean="0"/>
              <a:t> char(11),</a:t>
            </a:r>
          </a:p>
          <a:p>
            <a:pPr>
              <a:buNone/>
            </a:pPr>
            <a:r>
              <a:rPr lang="pl-PL" dirty="0" smtClean="0"/>
              <a:t>    @</a:t>
            </a:r>
            <a:r>
              <a:rPr lang="pl-PL" dirty="0" err="1" smtClean="0"/>
              <a:t>PersonFirstName</a:t>
            </a:r>
            <a:r>
              <a:rPr lang="pl-PL" dirty="0" smtClean="0"/>
              <a:t> </a:t>
            </a:r>
            <a:r>
              <a:rPr lang="pl-PL" dirty="0" err="1" smtClean="0"/>
              <a:t>varchar</a:t>
            </a:r>
            <a:r>
              <a:rPr lang="pl-PL" dirty="0" smtClean="0"/>
              <a:t>(50),</a:t>
            </a:r>
          </a:p>
          <a:p>
            <a:pPr>
              <a:buNone/>
            </a:pPr>
            <a:r>
              <a:rPr lang="pl-PL" dirty="0" smtClean="0"/>
              <a:t>    @</a:t>
            </a:r>
            <a:r>
              <a:rPr lang="pl-PL" dirty="0" err="1" smtClean="0"/>
              <a:t>PersonLastName</a:t>
            </a:r>
            <a:r>
              <a:rPr lang="pl-PL" dirty="0" smtClean="0"/>
              <a:t> </a:t>
            </a:r>
            <a:r>
              <a:rPr lang="pl-PL" dirty="0" err="1" smtClean="0"/>
              <a:t>varchar</a:t>
            </a:r>
            <a:r>
              <a:rPr lang="pl-PL" dirty="0" smtClean="0"/>
              <a:t>(50)</a:t>
            </a:r>
          </a:p>
          <a:p>
            <a:pPr>
              <a:buNone/>
            </a:pPr>
            <a:r>
              <a:rPr lang="pl-PL" dirty="0" smtClean="0"/>
              <a:t>AS</a:t>
            </a:r>
          </a:p>
          <a:p>
            <a:pPr>
              <a:buNone/>
            </a:pPr>
            <a:r>
              <a:rPr lang="pl-PL" dirty="0" smtClean="0"/>
              <a:t>BEGIN</a:t>
            </a:r>
          </a:p>
          <a:p>
            <a:pPr>
              <a:buNone/>
            </a:pPr>
            <a:r>
              <a:rPr lang="pl-PL" dirty="0" smtClean="0"/>
              <a:t>    -- Zmienne procedury</a:t>
            </a:r>
          </a:p>
          <a:p>
            <a:pPr>
              <a:buNone/>
            </a:pPr>
            <a:r>
              <a:rPr lang="pl-PL" dirty="0" smtClean="0"/>
              <a:t>    DECLARE @</a:t>
            </a:r>
            <a:r>
              <a:rPr lang="pl-PL" dirty="0" err="1" smtClean="0"/>
              <a:t>PersonSex</a:t>
            </a:r>
            <a:r>
              <a:rPr lang="pl-PL" dirty="0" smtClean="0"/>
              <a:t> char(1);</a:t>
            </a:r>
          </a:p>
          <a:p>
            <a:pPr>
              <a:buNone/>
            </a:pPr>
            <a:r>
              <a:rPr lang="pl-PL" dirty="0" smtClean="0"/>
              <a:t>    DECLARE @</a:t>
            </a:r>
            <a:r>
              <a:rPr lang="pl-PL" dirty="0" err="1" smtClean="0"/>
              <a:t>PersonBirthDate</a:t>
            </a:r>
            <a:r>
              <a:rPr lang="pl-PL" dirty="0" smtClean="0"/>
              <a:t> </a:t>
            </a:r>
            <a:r>
              <a:rPr lang="pl-PL" dirty="0" err="1" smtClean="0"/>
              <a:t>smalldatetime</a:t>
            </a:r>
            <a:r>
              <a:rPr lang="pl-PL" dirty="0" smtClean="0"/>
              <a:t>;</a:t>
            </a:r>
          </a:p>
          <a:p>
            <a:pPr>
              <a:buNone/>
            </a:pPr>
            <a:r>
              <a:rPr lang="pl-PL" dirty="0" smtClean="0"/>
              <a:t>    DECLARE @</a:t>
            </a:r>
            <a:r>
              <a:rPr lang="pl-PL" dirty="0" err="1" smtClean="0"/>
              <a:t>Year</a:t>
            </a:r>
            <a:r>
              <a:rPr lang="pl-PL" dirty="0" smtClean="0"/>
              <a:t> char(2);</a:t>
            </a:r>
          </a:p>
          <a:p>
            <a:pPr>
              <a:buNone/>
            </a:pPr>
            <a:r>
              <a:rPr lang="pl-PL" dirty="0" smtClean="0"/>
              <a:t>    DECLARE @</a:t>
            </a:r>
            <a:r>
              <a:rPr lang="pl-PL" dirty="0" err="1" smtClean="0"/>
              <a:t>Month</a:t>
            </a:r>
            <a:r>
              <a:rPr lang="pl-PL" dirty="0" smtClean="0"/>
              <a:t> </a:t>
            </a:r>
            <a:r>
              <a:rPr lang="pl-PL" dirty="0" err="1" smtClean="0"/>
              <a:t>varchar</a:t>
            </a:r>
            <a:r>
              <a:rPr lang="pl-PL" dirty="0" smtClean="0"/>
              <a:t>(2);</a:t>
            </a:r>
          </a:p>
          <a:p>
            <a:pPr>
              <a:buNone/>
            </a:pPr>
            <a:r>
              <a:rPr lang="pl-PL" dirty="0" smtClean="0"/>
              <a:t>    DECLARE @</a:t>
            </a:r>
            <a:r>
              <a:rPr lang="pl-PL" dirty="0" err="1" smtClean="0"/>
              <a:t>TempMonth</a:t>
            </a:r>
            <a:r>
              <a:rPr lang="pl-PL" dirty="0" smtClean="0"/>
              <a:t> </a:t>
            </a:r>
            <a:r>
              <a:rPr lang="pl-PL" dirty="0" err="1" smtClean="0"/>
              <a:t>smallint</a:t>
            </a:r>
            <a:r>
              <a:rPr lang="pl-PL" dirty="0" smtClean="0"/>
              <a:t>;</a:t>
            </a:r>
          </a:p>
          <a:p>
            <a:pPr>
              <a:buNone/>
            </a:pPr>
            <a:r>
              <a:rPr lang="pl-PL" dirty="0" smtClean="0"/>
              <a:t>     </a:t>
            </a:r>
          </a:p>
          <a:p>
            <a:pPr>
              <a:buNone/>
            </a:pPr>
            <a:r>
              <a:rPr lang="pl-PL" dirty="0" smtClean="0"/>
              <a:t>    -- Wyciąganie prawdziwej daty</a:t>
            </a:r>
          </a:p>
          <a:p>
            <a:pPr>
              <a:buNone/>
            </a:pPr>
            <a:r>
              <a:rPr lang="pl-PL" dirty="0" smtClean="0"/>
              <a:t>    SET @</a:t>
            </a:r>
            <a:r>
              <a:rPr lang="pl-PL" dirty="0" err="1" smtClean="0"/>
              <a:t>TempMonth</a:t>
            </a:r>
            <a:r>
              <a:rPr lang="pl-PL" dirty="0" smtClean="0"/>
              <a:t> = SUBSTRING(@</a:t>
            </a:r>
            <a:r>
              <a:rPr lang="pl-PL" dirty="0" err="1" smtClean="0"/>
              <a:t>PersonId</a:t>
            </a:r>
            <a:r>
              <a:rPr lang="pl-PL" dirty="0" smtClean="0"/>
              <a:t>, 3, 2)</a:t>
            </a:r>
          </a:p>
          <a:p>
            <a:pPr>
              <a:buNone/>
            </a:pPr>
            <a:r>
              <a:rPr lang="pl-PL" dirty="0" smtClean="0"/>
              <a:t>    SELECT @</a:t>
            </a:r>
            <a:r>
              <a:rPr lang="pl-PL" dirty="0" err="1" smtClean="0"/>
              <a:t>Year</a:t>
            </a:r>
            <a:r>
              <a:rPr lang="pl-PL" dirty="0" smtClean="0"/>
              <a:t> = </a:t>
            </a:r>
          </a:p>
          <a:p>
            <a:pPr>
              <a:buNone/>
            </a:pPr>
            <a:r>
              <a:rPr lang="pl-PL" dirty="0" smtClean="0"/>
              <a:t>        CASE</a:t>
            </a:r>
          </a:p>
          <a:p>
            <a:pPr>
              <a:buNone/>
            </a:pPr>
            <a:r>
              <a:rPr lang="pl-PL" dirty="0" smtClean="0"/>
              <a:t>            WHEN @</a:t>
            </a:r>
            <a:r>
              <a:rPr lang="pl-PL" dirty="0" err="1" smtClean="0"/>
              <a:t>TempMonth</a:t>
            </a:r>
            <a:r>
              <a:rPr lang="pl-PL" dirty="0" smtClean="0"/>
              <a:t> &lt; 20 THEN '19'</a:t>
            </a:r>
          </a:p>
          <a:p>
            <a:pPr>
              <a:buNone/>
            </a:pPr>
            <a:r>
              <a:rPr lang="pl-PL" dirty="0" smtClean="0"/>
              <a:t>            WHEN @</a:t>
            </a:r>
            <a:r>
              <a:rPr lang="pl-PL" dirty="0" err="1" smtClean="0"/>
              <a:t>TempMonth</a:t>
            </a:r>
            <a:r>
              <a:rPr lang="pl-PL" dirty="0" smtClean="0"/>
              <a:t> &lt; 40 THEN '20'</a:t>
            </a:r>
          </a:p>
          <a:p>
            <a:pPr>
              <a:buNone/>
            </a:pPr>
            <a:r>
              <a:rPr lang="pl-PL" dirty="0" smtClean="0"/>
              <a:t>            WHEN @</a:t>
            </a:r>
            <a:r>
              <a:rPr lang="pl-PL" dirty="0" err="1" smtClean="0"/>
              <a:t>TempMonth</a:t>
            </a:r>
            <a:r>
              <a:rPr lang="pl-PL" dirty="0" smtClean="0"/>
              <a:t> &lt; 60 THEN '21'</a:t>
            </a:r>
          </a:p>
          <a:p>
            <a:pPr>
              <a:buNone/>
            </a:pPr>
            <a:r>
              <a:rPr lang="pl-PL" dirty="0" smtClean="0"/>
              <a:t>            WHEN @</a:t>
            </a:r>
            <a:r>
              <a:rPr lang="pl-PL" dirty="0" err="1" smtClean="0"/>
              <a:t>TempMonth</a:t>
            </a:r>
            <a:r>
              <a:rPr lang="pl-PL" dirty="0" smtClean="0"/>
              <a:t> &lt; 80 THEN '22'</a:t>
            </a:r>
          </a:p>
          <a:p>
            <a:pPr>
              <a:buNone/>
            </a:pPr>
            <a:r>
              <a:rPr lang="pl-PL" dirty="0" smtClean="0"/>
              <a:t>        END</a:t>
            </a:r>
          </a:p>
          <a:p>
            <a:pPr>
              <a:buNone/>
            </a:pPr>
            <a:r>
              <a:rPr lang="pl-PL" dirty="0" smtClean="0"/>
              <a:t>    SELECT @</a:t>
            </a:r>
            <a:r>
              <a:rPr lang="pl-PL" dirty="0" err="1" smtClean="0"/>
              <a:t>Month</a:t>
            </a:r>
            <a:r>
              <a:rPr lang="pl-PL" dirty="0" smtClean="0"/>
              <a:t> =     </a:t>
            </a:r>
          </a:p>
          <a:p>
            <a:pPr>
              <a:buNone/>
            </a:pPr>
            <a:r>
              <a:rPr lang="pl-PL" dirty="0" smtClean="0"/>
              <a:t>        CASE</a:t>
            </a:r>
          </a:p>
          <a:p>
            <a:pPr>
              <a:buNone/>
            </a:pPr>
            <a:r>
              <a:rPr lang="pl-PL" dirty="0" smtClean="0"/>
              <a:t>            WHEN @</a:t>
            </a:r>
            <a:r>
              <a:rPr lang="pl-PL" dirty="0" err="1" smtClean="0"/>
              <a:t>TempMonth</a:t>
            </a:r>
            <a:r>
              <a:rPr lang="pl-PL" dirty="0" smtClean="0"/>
              <a:t> &lt; 20 THEN CONVERT(</a:t>
            </a:r>
            <a:r>
              <a:rPr lang="pl-PL" dirty="0" err="1" smtClean="0"/>
              <a:t>varchar</a:t>
            </a:r>
            <a:r>
              <a:rPr lang="pl-PL" dirty="0" smtClean="0"/>
              <a:t>, @</a:t>
            </a:r>
            <a:r>
              <a:rPr lang="pl-PL" dirty="0" err="1" smtClean="0"/>
              <a:t>TempMonth</a:t>
            </a:r>
            <a:r>
              <a:rPr lang="pl-PL" dirty="0" smtClean="0"/>
              <a:t>)</a:t>
            </a:r>
          </a:p>
          <a:p>
            <a:pPr>
              <a:buNone/>
            </a:pPr>
            <a:r>
              <a:rPr lang="pl-PL" dirty="0" smtClean="0"/>
              <a:t>            WHEN @</a:t>
            </a:r>
            <a:r>
              <a:rPr lang="pl-PL" dirty="0" err="1" smtClean="0"/>
              <a:t>TempMonth</a:t>
            </a:r>
            <a:r>
              <a:rPr lang="pl-PL" dirty="0" smtClean="0"/>
              <a:t> &lt; 40 THEN CONVERT(</a:t>
            </a:r>
            <a:r>
              <a:rPr lang="pl-PL" dirty="0" err="1" smtClean="0"/>
              <a:t>varchar</a:t>
            </a:r>
            <a:r>
              <a:rPr lang="pl-PL" dirty="0" smtClean="0"/>
              <a:t>, @</a:t>
            </a:r>
            <a:r>
              <a:rPr lang="pl-PL" dirty="0" err="1" smtClean="0"/>
              <a:t>TempMonth</a:t>
            </a:r>
            <a:r>
              <a:rPr lang="pl-PL" dirty="0" smtClean="0"/>
              <a:t> - 20)</a:t>
            </a:r>
          </a:p>
          <a:p>
            <a:pPr>
              <a:buNone/>
            </a:pPr>
            <a:r>
              <a:rPr lang="pl-PL" dirty="0" smtClean="0"/>
              <a:t>            WHEN @</a:t>
            </a:r>
            <a:r>
              <a:rPr lang="pl-PL" dirty="0" err="1" smtClean="0"/>
              <a:t>TempMonth</a:t>
            </a:r>
            <a:r>
              <a:rPr lang="pl-PL" dirty="0" smtClean="0"/>
              <a:t> &lt; 60 THEN CONVERT(</a:t>
            </a:r>
            <a:r>
              <a:rPr lang="pl-PL" dirty="0" err="1" smtClean="0"/>
              <a:t>varchar</a:t>
            </a:r>
            <a:r>
              <a:rPr lang="pl-PL" dirty="0" smtClean="0"/>
              <a:t>, @</a:t>
            </a:r>
            <a:r>
              <a:rPr lang="pl-PL" dirty="0" err="1" smtClean="0"/>
              <a:t>TempMonth</a:t>
            </a:r>
            <a:r>
              <a:rPr lang="pl-PL" dirty="0" smtClean="0"/>
              <a:t> - 40)</a:t>
            </a:r>
          </a:p>
          <a:p>
            <a:pPr>
              <a:buNone/>
            </a:pPr>
            <a:r>
              <a:rPr lang="pl-PL" dirty="0" smtClean="0"/>
              <a:t>            WHEN @</a:t>
            </a:r>
            <a:r>
              <a:rPr lang="pl-PL" dirty="0" err="1" smtClean="0"/>
              <a:t>TempMonth</a:t>
            </a:r>
            <a:r>
              <a:rPr lang="pl-PL" dirty="0" smtClean="0"/>
              <a:t> &lt; 80 THEN CONVERT(</a:t>
            </a:r>
            <a:r>
              <a:rPr lang="pl-PL" dirty="0" err="1" smtClean="0"/>
              <a:t>varchar</a:t>
            </a:r>
            <a:r>
              <a:rPr lang="pl-PL" dirty="0" smtClean="0"/>
              <a:t>, @</a:t>
            </a:r>
            <a:r>
              <a:rPr lang="pl-PL" dirty="0" err="1" smtClean="0"/>
              <a:t>TempMonth</a:t>
            </a:r>
            <a:r>
              <a:rPr lang="pl-PL" dirty="0" smtClean="0"/>
              <a:t> - 60)</a:t>
            </a:r>
          </a:p>
          <a:p>
            <a:pPr>
              <a:buNone/>
            </a:pPr>
            <a:r>
              <a:rPr lang="pl-PL" dirty="0" smtClean="0"/>
              <a:t>        END</a:t>
            </a:r>
          </a:p>
          <a:p>
            <a:pPr>
              <a:buNone/>
            </a:pPr>
            <a:r>
              <a:rPr lang="pl-PL" dirty="0" smtClean="0"/>
              <a:t>    IF LEN(@</a:t>
            </a:r>
            <a:r>
              <a:rPr lang="pl-PL" dirty="0" err="1" smtClean="0"/>
              <a:t>Month</a:t>
            </a:r>
            <a:r>
              <a:rPr lang="pl-PL" dirty="0" smtClean="0"/>
              <a:t>) &lt; 2</a:t>
            </a:r>
          </a:p>
          <a:p>
            <a:pPr>
              <a:buNone/>
            </a:pPr>
            <a:r>
              <a:rPr lang="pl-PL" dirty="0" smtClean="0"/>
              <a:t>        SET @</a:t>
            </a:r>
            <a:r>
              <a:rPr lang="pl-PL" dirty="0" err="1" smtClean="0"/>
              <a:t>Month</a:t>
            </a:r>
            <a:r>
              <a:rPr lang="pl-PL" dirty="0" smtClean="0"/>
              <a:t> = '0' + @</a:t>
            </a:r>
            <a:r>
              <a:rPr lang="pl-PL" dirty="0" err="1" smtClean="0"/>
              <a:t>Month</a:t>
            </a:r>
            <a:endParaRPr lang="pl-PL" dirty="0" smtClean="0"/>
          </a:p>
          <a:p>
            <a:pPr>
              <a:buNone/>
            </a:pPr>
            <a:r>
              <a:rPr lang="pl-PL" dirty="0" smtClean="0"/>
              <a:t>    SET @</a:t>
            </a:r>
            <a:r>
              <a:rPr lang="pl-PL" dirty="0" err="1" smtClean="0"/>
              <a:t>PersonBirthDate</a:t>
            </a:r>
            <a:r>
              <a:rPr lang="pl-PL" dirty="0" smtClean="0"/>
              <a:t> = CONVERT(</a:t>
            </a:r>
            <a:r>
              <a:rPr lang="pl-PL" dirty="0" err="1" smtClean="0"/>
              <a:t>smalldatetime</a:t>
            </a:r>
            <a:r>
              <a:rPr lang="pl-PL" dirty="0" smtClean="0"/>
              <a:t>, @</a:t>
            </a:r>
            <a:r>
              <a:rPr lang="pl-PL" dirty="0" err="1" smtClean="0"/>
              <a:t>Year</a:t>
            </a:r>
            <a:r>
              <a:rPr lang="pl-PL" dirty="0" smtClean="0"/>
              <a:t> + SUBSTRING(@</a:t>
            </a:r>
            <a:r>
              <a:rPr lang="pl-PL" dirty="0" err="1" smtClean="0"/>
              <a:t>PersonId</a:t>
            </a:r>
            <a:r>
              <a:rPr lang="pl-PL" dirty="0" smtClean="0"/>
              <a:t>, 1, 2) +  </a:t>
            </a:r>
          </a:p>
          <a:p>
            <a:pPr>
              <a:buNone/>
            </a:pPr>
            <a:r>
              <a:rPr lang="pl-PL" dirty="0" smtClean="0"/>
              <a:t>        @</a:t>
            </a:r>
            <a:r>
              <a:rPr lang="pl-PL" dirty="0" err="1" smtClean="0"/>
              <a:t>Month</a:t>
            </a:r>
            <a:r>
              <a:rPr lang="pl-PL" dirty="0" smtClean="0"/>
              <a:t> + SUBSTRING(@</a:t>
            </a:r>
            <a:r>
              <a:rPr lang="pl-PL" dirty="0" err="1" smtClean="0"/>
              <a:t>PersonId</a:t>
            </a:r>
            <a:r>
              <a:rPr lang="pl-PL" dirty="0" smtClean="0"/>
              <a:t>, 5, 2), 112) </a:t>
            </a:r>
          </a:p>
          <a:p>
            <a:pPr>
              <a:buNone/>
            </a:pPr>
            <a:r>
              <a:rPr lang="pl-PL" dirty="0" smtClean="0"/>
              <a:t>         </a:t>
            </a:r>
          </a:p>
          <a:p>
            <a:pPr>
              <a:buNone/>
            </a:pPr>
            <a:r>
              <a:rPr lang="pl-PL" dirty="0" smtClean="0"/>
              <a:t>    -- Ustawianie płci  </a:t>
            </a:r>
          </a:p>
          <a:p>
            <a:pPr>
              <a:buNone/>
            </a:pPr>
            <a:r>
              <a:rPr lang="pl-PL" dirty="0" smtClean="0"/>
              <a:t>    IF CONVERT(</a:t>
            </a:r>
            <a:r>
              <a:rPr lang="pl-PL" dirty="0" err="1" smtClean="0"/>
              <a:t>int</a:t>
            </a:r>
            <a:r>
              <a:rPr lang="pl-PL" dirty="0" smtClean="0"/>
              <a:t>, SUBSTRING(@</a:t>
            </a:r>
            <a:r>
              <a:rPr lang="pl-PL" dirty="0" err="1" smtClean="0"/>
              <a:t>PersonId</a:t>
            </a:r>
            <a:r>
              <a:rPr lang="pl-PL" dirty="0" smtClean="0"/>
              <a:t>, 10, 1)) % 2 = 0</a:t>
            </a:r>
          </a:p>
          <a:p>
            <a:pPr>
              <a:buNone/>
            </a:pPr>
            <a:r>
              <a:rPr lang="pl-PL" dirty="0" smtClean="0"/>
              <a:t>         SET @</a:t>
            </a:r>
            <a:r>
              <a:rPr lang="pl-PL" dirty="0" err="1" smtClean="0"/>
              <a:t>PersonSex</a:t>
            </a:r>
            <a:r>
              <a:rPr lang="pl-PL" dirty="0" smtClean="0"/>
              <a:t> = 'K'</a:t>
            </a:r>
          </a:p>
          <a:p>
            <a:pPr>
              <a:buNone/>
            </a:pPr>
            <a:r>
              <a:rPr lang="pl-PL" dirty="0" smtClean="0"/>
              <a:t>    ELSE</a:t>
            </a:r>
          </a:p>
          <a:p>
            <a:pPr>
              <a:buNone/>
            </a:pPr>
            <a:r>
              <a:rPr lang="pl-PL" dirty="0" smtClean="0"/>
              <a:t>        SET @</a:t>
            </a:r>
            <a:r>
              <a:rPr lang="pl-PL" dirty="0" err="1" smtClean="0"/>
              <a:t>PersonSex</a:t>
            </a:r>
            <a:r>
              <a:rPr lang="pl-PL" dirty="0" smtClean="0"/>
              <a:t> = 'M'</a:t>
            </a:r>
          </a:p>
          <a:p>
            <a:pPr>
              <a:buNone/>
            </a:pPr>
            <a:r>
              <a:rPr lang="pl-PL" dirty="0" smtClean="0"/>
              <a:t>         </a:t>
            </a:r>
          </a:p>
          <a:p>
            <a:pPr>
              <a:buNone/>
            </a:pPr>
            <a:r>
              <a:rPr lang="pl-PL" dirty="0" smtClean="0"/>
              <a:t>    INSERT INTO Person(</a:t>
            </a:r>
            <a:r>
              <a:rPr lang="pl-PL" dirty="0" err="1" smtClean="0"/>
              <a:t>PersonId</a:t>
            </a:r>
            <a:r>
              <a:rPr lang="pl-PL" dirty="0" smtClean="0"/>
              <a:t>, </a:t>
            </a:r>
            <a:r>
              <a:rPr lang="pl-PL" dirty="0" err="1" smtClean="0"/>
              <a:t>PersonFirstName</a:t>
            </a:r>
            <a:r>
              <a:rPr lang="pl-PL" dirty="0" smtClean="0"/>
              <a:t>, </a:t>
            </a:r>
            <a:r>
              <a:rPr lang="pl-PL" dirty="0" err="1" smtClean="0"/>
              <a:t>PersonLastName</a:t>
            </a:r>
            <a:r>
              <a:rPr lang="pl-PL" dirty="0" smtClean="0"/>
              <a:t>,</a:t>
            </a:r>
          </a:p>
          <a:p>
            <a:pPr>
              <a:buNone/>
            </a:pPr>
            <a:r>
              <a:rPr lang="pl-PL" dirty="0" smtClean="0"/>
              <a:t>        </a:t>
            </a:r>
            <a:r>
              <a:rPr lang="pl-PL" dirty="0" err="1" smtClean="0"/>
              <a:t>PersonSex</a:t>
            </a:r>
            <a:r>
              <a:rPr lang="pl-PL" dirty="0" smtClean="0"/>
              <a:t>, </a:t>
            </a:r>
            <a:r>
              <a:rPr lang="pl-PL" dirty="0" err="1" smtClean="0"/>
              <a:t>PersonBirthDate</a:t>
            </a:r>
            <a:r>
              <a:rPr lang="pl-PL" dirty="0" smtClean="0"/>
              <a:t>)</a:t>
            </a:r>
          </a:p>
          <a:p>
            <a:pPr>
              <a:buNone/>
            </a:pPr>
            <a:r>
              <a:rPr lang="pl-PL" dirty="0" smtClean="0"/>
              <a:t>    VALUES (@</a:t>
            </a:r>
            <a:r>
              <a:rPr lang="pl-PL" dirty="0" err="1" smtClean="0"/>
              <a:t>PersonId</a:t>
            </a:r>
            <a:r>
              <a:rPr lang="pl-PL" dirty="0" smtClean="0"/>
              <a:t>, @</a:t>
            </a:r>
            <a:r>
              <a:rPr lang="pl-PL" dirty="0" err="1" smtClean="0"/>
              <a:t>PersonFirstName</a:t>
            </a:r>
            <a:r>
              <a:rPr lang="pl-PL" dirty="0" smtClean="0"/>
              <a:t>, @</a:t>
            </a:r>
            <a:r>
              <a:rPr lang="pl-PL" dirty="0" err="1" smtClean="0"/>
              <a:t>PersonLastName</a:t>
            </a:r>
            <a:r>
              <a:rPr lang="pl-PL" dirty="0" smtClean="0"/>
              <a:t>,</a:t>
            </a:r>
          </a:p>
          <a:p>
            <a:pPr>
              <a:buNone/>
            </a:pPr>
            <a:r>
              <a:rPr lang="pl-PL" dirty="0" smtClean="0"/>
              <a:t>        @</a:t>
            </a:r>
            <a:r>
              <a:rPr lang="pl-PL" dirty="0" err="1" smtClean="0"/>
              <a:t>PersonSex</a:t>
            </a:r>
            <a:r>
              <a:rPr lang="pl-PL" dirty="0" smtClean="0"/>
              <a:t>, @</a:t>
            </a:r>
            <a:r>
              <a:rPr lang="pl-PL" dirty="0" err="1" smtClean="0"/>
              <a:t>PersonBirthDate</a:t>
            </a:r>
            <a:r>
              <a:rPr lang="pl-PL" dirty="0" smtClean="0"/>
              <a:t>)</a:t>
            </a:r>
          </a:p>
          <a:p>
            <a:pPr>
              <a:buNone/>
            </a:pPr>
            <a:r>
              <a:rPr lang="pl-PL" dirty="0" smtClean="0"/>
              <a:t>END</a:t>
            </a:r>
          </a:p>
          <a:p>
            <a:pPr>
              <a:buNone/>
            </a:pPr>
            <a:r>
              <a:rPr lang="pl-PL" dirty="0" smtClean="0"/>
              <a:t>GO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202</Words>
  <Application>Microsoft Office PowerPoint</Application>
  <PresentationFormat>Pokaz na ekranie (4:3)</PresentationFormat>
  <Paragraphs>86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Motyw pakietu Office</vt:lpstr>
      <vt:lpstr>Bazy danych</vt:lpstr>
      <vt:lpstr>Procedury składowane</vt:lpstr>
      <vt:lpstr>Hello world</vt:lpstr>
      <vt:lpstr>SET ANSI_NULLS</vt:lpstr>
      <vt:lpstr>SET NOCOUNT</vt:lpstr>
      <vt:lpstr>Tabelka</vt:lpstr>
      <vt:lpstr>Bardziej złożona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Bazy danych</dc:title>
  <dc:creator>krukm</dc:creator>
  <cp:lastModifiedBy>Dell</cp:lastModifiedBy>
  <cp:revision>8</cp:revision>
  <dcterms:created xsi:type="dcterms:W3CDTF">2015-03-19T09:38:33Z</dcterms:created>
  <dcterms:modified xsi:type="dcterms:W3CDTF">2015-03-19T10:43:26Z</dcterms:modified>
</cp:coreProperties>
</file>